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94" r:id="rId6"/>
    <p:sldId id="260" r:id="rId7"/>
    <p:sldId id="261" r:id="rId8"/>
    <p:sldId id="263" r:id="rId9"/>
    <p:sldId id="264" r:id="rId10"/>
    <p:sldId id="262" r:id="rId11"/>
    <p:sldId id="265" r:id="rId12"/>
    <p:sldId id="268" r:id="rId13"/>
    <p:sldId id="267" r:id="rId14"/>
    <p:sldId id="266" r:id="rId15"/>
    <p:sldId id="269" r:id="rId16"/>
    <p:sldId id="270" r:id="rId17"/>
    <p:sldId id="271" r:id="rId18"/>
    <p:sldId id="272" r:id="rId19"/>
    <p:sldId id="273" r:id="rId20"/>
    <p:sldId id="274" r:id="rId21"/>
    <p:sldId id="275" r:id="rId22"/>
    <p:sldId id="276" r:id="rId23"/>
    <p:sldId id="277" r:id="rId24"/>
    <p:sldId id="278" r:id="rId25"/>
    <p:sldId id="279" r:id="rId26"/>
    <p:sldId id="281" r:id="rId27"/>
    <p:sldId id="282" r:id="rId28"/>
    <p:sldId id="283" r:id="rId29"/>
    <p:sldId id="284" r:id="rId30"/>
    <p:sldId id="280" r:id="rId31"/>
    <p:sldId id="285" r:id="rId32"/>
    <p:sldId id="286" r:id="rId33"/>
    <p:sldId id="287" r:id="rId34"/>
    <p:sldId id="289" r:id="rId35"/>
    <p:sldId id="290" r:id="rId36"/>
    <p:sldId id="291" r:id="rId37"/>
    <p:sldId id="292" r:id="rId38"/>
    <p:sldId id="293" r:id="rId39"/>
    <p:sldId id="288" r:id="rId40"/>
    <p:sldId id="295"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498" y="6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8E37332-E655-4BAC-BA15-033BBDF10CDE}" type="datetimeFigureOut">
              <a:rPr lang="en-US" smtClean="0"/>
              <a:t>4/20/2019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40EF2B-4610-41C8-8BBD-B00E14293365}" type="slidenum">
              <a:rPr lang="en-US" smtClean="0"/>
              <a:t>‹#›</a:t>
            </a:fld>
            <a:endParaRPr lang="en-US"/>
          </a:p>
        </p:txBody>
      </p:sp>
    </p:spTree>
    <p:extLst>
      <p:ext uri="{BB962C8B-B14F-4D97-AF65-F5344CB8AC3E}">
        <p14:creationId xmlns:p14="http://schemas.microsoft.com/office/powerpoint/2010/main" val="2040021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8E37332-E655-4BAC-BA15-033BBDF10CDE}" type="datetimeFigureOut">
              <a:rPr lang="en-US" smtClean="0"/>
              <a:t>4/20/2019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40EF2B-4610-41C8-8BBD-B00E14293365}" type="slidenum">
              <a:rPr lang="en-US" smtClean="0"/>
              <a:t>‹#›</a:t>
            </a:fld>
            <a:endParaRPr lang="en-US"/>
          </a:p>
        </p:txBody>
      </p:sp>
    </p:spTree>
    <p:extLst>
      <p:ext uri="{BB962C8B-B14F-4D97-AF65-F5344CB8AC3E}">
        <p14:creationId xmlns:p14="http://schemas.microsoft.com/office/powerpoint/2010/main" val="6368002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8E37332-E655-4BAC-BA15-033BBDF10CDE}" type="datetimeFigureOut">
              <a:rPr lang="en-US" smtClean="0"/>
              <a:t>4/20/2019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40EF2B-4610-41C8-8BBD-B00E14293365}" type="slidenum">
              <a:rPr lang="en-US" smtClean="0"/>
              <a:t>‹#›</a:t>
            </a:fld>
            <a:endParaRPr lang="en-US"/>
          </a:p>
        </p:txBody>
      </p:sp>
    </p:spTree>
    <p:extLst>
      <p:ext uri="{BB962C8B-B14F-4D97-AF65-F5344CB8AC3E}">
        <p14:creationId xmlns:p14="http://schemas.microsoft.com/office/powerpoint/2010/main" val="25078200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8E37332-E655-4BAC-BA15-033BBDF10CDE}" type="datetimeFigureOut">
              <a:rPr lang="en-US" smtClean="0"/>
              <a:t>4/20/2019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40EF2B-4610-41C8-8BBD-B00E14293365}" type="slidenum">
              <a:rPr lang="en-US" smtClean="0"/>
              <a:t>‹#›</a:t>
            </a:fld>
            <a:endParaRPr lang="en-US"/>
          </a:p>
        </p:txBody>
      </p:sp>
    </p:spTree>
    <p:extLst>
      <p:ext uri="{BB962C8B-B14F-4D97-AF65-F5344CB8AC3E}">
        <p14:creationId xmlns:p14="http://schemas.microsoft.com/office/powerpoint/2010/main" val="28224847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8E37332-E655-4BAC-BA15-033BBDF10CDE}" type="datetimeFigureOut">
              <a:rPr lang="en-US" smtClean="0"/>
              <a:t>4/20/2019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40EF2B-4610-41C8-8BBD-B00E14293365}" type="slidenum">
              <a:rPr lang="en-US" smtClean="0"/>
              <a:t>‹#›</a:t>
            </a:fld>
            <a:endParaRPr lang="en-US"/>
          </a:p>
        </p:txBody>
      </p:sp>
    </p:spTree>
    <p:extLst>
      <p:ext uri="{BB962C8B-B14F-4D97-AF65-F5344CB8AC3E}">
        <p14:creationId xmlns:p14="http://schemas.microsoft.com/office/powerpoint/2010/main" val="33896695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8E37332-E655-4BAC-BA15-033BBDF10CDE}" type="datetimeFigureOut">
              <a:rPr lang="en-US" smtClean="0"/>
              <a:t>4/20/2019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40EF2B-4610-41C8-8BBD-B00E14293365}" type="slidenum">
              <a:rPr lang="en-US" smtClean="0"/>
              <a:t>‹#›</a:t>
            </a:fld>
            <a:endParaRPr lang="en-US"/>
          </a:p>
        </p:txBody>
      </p:sp>
    </p:spTree>
    <p:extLst>
      <p:ext uri="{BB962C8B-B14F-4D97-AF65-F5344CB8AC3E}">
        <p14:creationId xmlns:p14="http://schemas.microsoft.com/office/powerpoint/2010/main" val="13973912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8E37332-E655-4BAC-BA15-033BBDF10CDE}" type="datetimeFigureOut">
              <a:rPr lang="en-US" smtClean="0"/>
              <a:t>4/20/2019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140EF2B-4610-41C8-8BBD-B00E14293365}" type="slidenum">
              <a:rPr lang="en-US" smtClean="0"/>
              <a:t>‹#›</a:t>
            </a:fld>
            <a:endParaRPr lang="en-US"/>
          </a:p>
        </p:txBody>
      </p:sp>
    </p:spTree>
    <p:extLst>
      <p:ext uri="{BB962C8B-B14F-4D97-AF65-F5344CB8AC3E}">
        <p14:creationId xmlns:p14="http://schemas.microsoft.com/office/powerpoint/2010/main" val="21368144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8E37332-E655-4BAC-BA15-033BBDF10CDE}" type="datetimeFigureOut">
              <a:rPr lang="en-US" smtClean="0"/>
              <a:t>4/20/2019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40EF2B-4610-41C8-8BBD-B00E14293365}" type="slidenum">
              <a:rPr lang="en-US" smtClean="0"/>
              <a:t>‹#›</a:t>
            </a:fld>
            <a:endParaRPr lang="en-US"/>
          </a:p>
        </p:txBody>
      </p:sp>
    </p:spTree>
    <p:extLst>
      <p:ext uri="{BB962C8B-B14F-4D97-AF65-F5344CB8AC3E}">
        <p14:creationId xmlns:p14="http://schemas.microsoft.com/office/powerpoint/2010/main" val="9609082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E37332-E655-4BAC-BA15-033BBDF10CDE}" type="datetimeFigureOut">
              <a:rPr lang="en-US" smtClean="0"/>
              <a:t>4/20/2019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40EF2B-4610-41C8-8BBD-B00E14293365}" type="slidenum">
              <a:rPr lang="en-US" smtClean="0"/>
              <a:t>‹#›</a:t>
            </a:fld>
            <a:endParaRPr lang="en-US"/>
          </a:p>
        </p:txBody>
      </p:sp>
    </p:spTree>
    <p:extLst>
      <p:ext uri="{BB962C8B-B14F-4D97-AF65-F5344CB8AC3E}">
        <p14:creationId xmlns:p14="http://schemas.microsoft.com/office/powerpoint/2010/main" val="2684251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8E37332-E655-4BAC-BA15-033BBDF10CDE}" type="datetimeFigureOut">
              <a:rPr lang="en-US" smtClean="0"/>
              <a:t>4/20/2019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40EF2B-4610-41C8-8BBD-B00E14293365}" type="slidenum">
              <a:rPr lang="en-US" smtClean="0"/>
              <a:t>‹#›</a:t>
            </a:fld>
            <a:endParaRPr lang="en-US"/>
          </a:p>
        </p:txBody>
      </p:sp>
    </p:spTree>
    <p:extLst>
      <p:ext uri="{BB962C8B-B14F-4D97-AF65-F5344CB8AC3E}">
        <p14:creationId xmlns:p14="http://schemas.microsoft.com/office/powerpoint/2010/main" val="41975965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8E37332-E655-4BAC-BA15-033BBDF10CDE}" type="datetimeFigureOut">
              <a:rPr lang="en-US" smtClean="0"/>
              <a:t>4/20/2019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40EF2B-4610-41C8-8BBD-B00E14293365}" type="slidenum">
              <a:rPr lang="en-US" smtClean="0"/>
              <a:t>‹#›</a:t>
            </a:fld>
            <a:endParaRPr lang="en-US"/>
          </a:p>
        </p:txBody>
      </p:sp>
    </p:spTree>
    <p:extLst>
      <p:ext uri="{BB962C8B-B14F-4D97-AF65-F5344CB8AC3E}">
        <p14:creationId xmlns:p14="http://schemas.microsoft.com/office/powerpoint/2010/main" val="15275948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E37332-E655-4BAC-BA15-033BBDF10CDE}" type="datetimeFigureOut">
              <a:rPr lang="en-US" smtClean="0"/>
              <a:t>4/20/2019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40EF2B-4610-41C8-8BBD-B00E14293365}" type="slidenum">
              <a:rPr lang="en-US" smtClean="0"/>
              <a:t>‹#›</a:t>
            </a:fld>
            <a:endParaRPr lang="en-US"/>
          </a:p>
        </p:txBody>
      </p:sp>
    </p:spTree>
    <p:extLst>
      <p:ext uri="{BB962C8B-B14F-4D97-AF65-F5344CB8AC3E}">
        <p14:creationId xmlns:p14="http://schemas.microsoft.com/office/powerpoint/2010/main" val="1447562847"/>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43001"/>
            <a:ext cx="7772400" cy="2457450"/>
          </a:xfrm>
        </p:spPr>
        <p:txBody>
          <a:bodyPr>
            <a:normAutofit/>
          </a:bodyPr>
          <a:lstStyle/>
          <a:p>
            <a:r>
              <a:rPr lang="en-US" dirty="0"/>
              <a:t>Suffolk County Council </a:t>
            </a:r>
            <a:br>
              <a:rPr lang="en-US" dirty="0"/>
            </a:br>
            <a:r>
              <a:rPr lang="en-US" dirty="0"/>
              <a:t>100</a:t>
            </a:r>
            <a:r>
              <a:rPr lang="en-US" baseline="30000" dirty="0"/>
              <a:t>th</a:t>
            </a:r>
            <a:r>
              <a:rPr lang="en-US" dirty="0"/>
              <a:t> Anniversary Camporee</a:t>
            </a:r>
            <a:br>
              <a:rPr lang="en-US" dirty="0"/>
            </a:br>
            <a:endParaRPr lang="en-US" dirty="0"/>
          </a:p>
        </p:txBody>
      </p:sp>
      <p:sp>
        <p:nvSpPr>
          <p:cNvPr id="3" name="Subtitle 2"/>
          <p:cNvSpPr>
            <a:spLocks noGrp="1"/>
          </p:cNvSpPr>
          <p:nvPr>
            <p:ph type="subTitle" idx="1"/>
          </p:nvPr>
        </p:nvSpPr>
        <p:spPr>
          <a:xfrm>
            <a:off x="1371600" y="2743200"/>
            <a:ext cx="6400800" cy="2895600"/>
          </a:xfrm>
        </p:spPr>
        <p:txBody>
          <a:bodyPr/>
          <a:lstStyle/>
          <a:p>
            <a:r>
              <a:rPr lang="en-US" dirty="0"/>
              <a:t>May 3</a:t>
            </a:r>
            <a:r>
              <a:rPr lang="en-US" baseline="30000" dirty="0"/>
              <a:t>rd</a:t>
            </a:r>
            <a:r>
              <a:rPr lang="en-US" dirty="0"/>
              <a:t> – 5</a:t>
            </a:r>
            <a:r>
              <a:rPr lang="en-US" baseline="30000" dirty="0"/>
              <a:t>th</a:t>
            </a:r>
            <a:r>
              <a:rPr lang="en-US" dirty="0"/>
              <a:t> </a:t>
            </a:r>
          </a:p>
          <a:p>
            <a:r>
              <a:rPr lang="en-US" dirty="0"/>
              <a:t>2019</a:t>
            </a:r>
            <a:br>
              <a:rPr lang="en-US" dirty="0"/>
            </a:br>
            <a:r>
              <a:rPr lang="en-US" dirty="0"/>
              <a:t>Southaven County Park</a:t>
            </a:r>
          </a:p>
          <a:p>
            <a:endParaRPr lang="en-US" dirty="0"/>
          </a:p>
        </p:txBody>
      </p:sp>
    </p:spTree>
    <p:extLst>
      <p:ext uri="{BB962C8B-B14F-4D97-AF65-F5344CB8AC3E}">
        <p14:creationId xmlns:p14="http://schemas.microsoft.com/office/powerpoint/2010/main" val="16513434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Scouts BSA</a:t>
            </a:r>
          </a:p>
        </p:txBody>
      </p:sp>
      <p:sp>
        <p:nvSpPr>
          <p:cNvPr id="3" name="Content Placeholder 2"/>
          <p:cNvSpPr>
            <a:spLocks noGrp="1"/>
          </p:cNvSpPr>
          <p:nvPr>
            <p:ph idx="1"/>
          </p:nvPr>
        </p:nvSpPr>
        <p:spPr/>
        <p:txBody>
          <a:bodyPr>
            <a:normAutofit fontScale="70000" lnSpcReduction="20000"/>
          </a:bodyPr>
          <a:lstStyle/>
          <a:p>
            <a:r>
              <a:rPr lang="en-US" dirty="0"/>
              <a:t>Shooting Sports- Archery, Action Archery, Air rifles, Shotgun</a:t>
            </a:r>
          </a:p>
          <a:p>
            <a:endParaRPr lang="en-US" sz="1600" dirty="0"/>
          </a:p>
          <a:p>
            <a:r>
              <a:rPr lang="en-US" dirty="0"/>
              <a:t>Aquatics-  Canoes and Kayaks </a:t>
            </a:r>
          </a:p>
          <a:p>
            <a:endParaRPr lang="en-US" dirty="0"/>
          </a:p>
          <a:p>
            <a:r>
              <a:rPr lang="en-US" dirty="0"/>
              <a:t>Scout Skills</a:t>
            </a:r>
          </a:p>
          <a:p>
            <a:endParaRPr lang="en-US" dirty="0"/>
          </a:p>
          <a:p>
            <a:r>
              <a:rPr lang="en-US" dirty="0"/>
              <a:t>Team Games</a:t>
            </a:r>
          </a:p>
          <a:p>
            <a:endParaRPr lang="en-US" dirty="0"/>
          </a:p>
          <a:p>
            <a:r>
              <a:rPr lang="en-US" dirty="0"/>
              <a:t>Obstacle Course</a:t>
            </a:r>
          </a:p>
          <a:p>
            <a:endParaRPr lang="en-US" dirty="0"/>
          </a:p>
          <a:p>
            <a:r>
              <a:rPr lang="en-US" dirty="0"/>
              <a:t>Mountain Biking </a:t>
            </a:r>
          </a:p>
          <a:p>
            <a:pPr marL="0" indent="0">
              <a:buNone/>
            </a:pPr>
            <a:endParaRPr lang="en-US" dirty="0"/>
          </a:p>
          <a:p>
            <a:pPr marL="0" indent="0">
              <a:buNone/>
            </a:pPr>
            <a:endParaRPr lang="en-US" sz="1600" dirty="0"/>
          </a:p>
          <a:p>
            <a:pPr marL="0" indent="0">
              <a:buNone/>
            </a:pPr>
            <a:r>
              <a:rPr lang="en-US" dirty="0"/>
              <a:t> </a:t>
            </a:r>
          </a:p>
          <a:p>
            <a:endParaRPr lang="en-US" dirty="0"/>
          </a:p>
          <a:p>
            <a:endParaRPr lang="en-US" dirty="0"/>
          </a:p>
        </p:txBody>
      </p:sp>
    </p:spTree>
    <p:extLst>
      <p:ext uri="{BB962C8B-B14F-4D97-AF65-F5344CB8AC3E}">
        <p14:creationId xmlns:p14="http://schemas.microsoft.com/office/powerpoint/2010/main" val="11834539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Saturday Night Show</a:t>
            </a:r>
          </a:p>
        </p:txBody>
      </p:sp>
      <p:sp>
        <p:nvSpPr>
          <p:cNvPr id="3" name="Content Placeholder 2"/>
          <p:cNvSpPr>
            <a:spLocks noGrp="1"/>
          </p:cNvSpPr>
          <p:nvPr>
            <p:ph idx="1"/>
          </p:nvPr>
        </p:nvSpPr>
        <p:spPr/>
        <p:txBody>
          <a:bodyPr>
            <a:normAutofit/>
          </a:bodyPr>
          <a:lstStyle/>
          <a:p>
            <a:r>
              <a:rPr lang="en-US" dirty="0"/>
              <a:t>5:00 PM			Show Field Opens</a:t>
            </a:r>
          </a:p>
          <a:p>
            <a:r>
              <a:rPr lang="en-US" dirty="0"/>
              <a:t>5:40-6:20 PM		Stage Shows     	#1</a:t>
            </a:r>
          </a:p>
          <a:p>
            <a:r>
              <a:rPr lang="en-US" dirty="0"/>
              <a:t>6:35-7:15 PM		Stage Shows  	#2</a:t>
            </a:r>
          </a:p>
          <a:p>
            <a:r>
              <a:rPr lang="en-US" dirty="0"/>
              <a:t>7:30-8:10 PM		Stage Shows 	#3</a:t>
            </a:r>
          </a:p>
          <a:p>
            <a:r>
              <a:rPr lang="en-US" dirty="0"/>
              <a:t>8:15- 9:00PM		Slide Show, Key 3 Message </a:t>
            </a:r>
          </a:p>
          <a:p>
            <a:pPr marL="0" indent="0">
              <a:buNone/>
            </a:pPr>
            <a:r>
              <a:rPr lang="en-US" dirty="0"/>
              <a:t>				and the Laser Light Finale</a:t>
            </a:r>
          </a:p>
          <a:p>
            <a:endParaRPr lang="en-US" dirty="0"/>
          </a:p>
        </p:txBody>
      </p:sp>
    </p:spTree>
    <p:extLst>
      <p:ext uri="{BB962C8B-B14F-4D97-AF65-F5344CB8AC3E}">
        <p14:creationId xmlns:p14="http://schemas.microsoft.com/office/powerpoint/2010/main" val="13021075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5 Shows from which to  Choose</a:t>
            </a:r>
          </a:p>
        </p:txBody>
      </p:sp>
      <p:sp>
        <p:nvSpPr>
          <p:cNvPr id="3" name="Content Placeholder 2"/>
          <p:cNvSpPr>
            <a:spLocks noGrp="1"/>
          </p:cNvSpPr>
          <p:nvPr>
            <p:ph idx="1"/>
          </p:nvPr>
        </p:nvSpPr>
        <p:spPr/>
        <p:txBody>
          <a:bodyPr/>
          <a:lstStyle/>
          <a:p>
            <a:r>
              <a:rPr lang="en-US" b="1" dirty="0"/>
              <a:t>Magic of Amore - </a:t>
            </a:r>
            <a:r>
              <a:rPr lang="en-US" dirty="0"/>
              <a:t>Balancing amazing magic and side splitting comedy</a:t>
            </a:r>
          </a:p>
          <a:p>
            <a:endParaRPr lang="en-US" dirty="0"/>
          </a:p>
          <a:p>
            <a:r>
              <a:rPr lang="en-US" b="1" dirty="0"/>
              <a:t>School of Rock  - </a:t>
            </a:r>
            <a:r>
              <a:rPr lang="en-US" dirty="0"/>
              <a:t>Listen to some classic rock or current tunes. </a:t>
            </a:r>
          </a:p>
        </p:txBody>
      </p:sp>
    </p:spTree>
    <p:extLst>
      <p:ext uri="{BB962C8B-B14F-4D97-AF65-F5344CB8AC3E}">
        <p14:creationId xmlns:p14="http://schemas.microsoft.com/office/powerpoint/2010/main" val="6377031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5 Shows from which to  Choose </a:t>
            </a:r>
          </a:p>
        </p:txBody>
      </p:sp>
      <p:sp>
        <p:nvSpPr>
          <p:cNvPr id="3" name="Content Placeholder 2"/>
          <p:cNvSpPr>
            <a:spLocks noGrp="1"/>
          </p:cNvSpPr>
          <p:nvPr>
            <p:ph idx="1"/>
          </p:nvPr>
        </p:nvSpPr>
        <p:spPr/>
        <p:txBody>
          <a:bodyPr/>
          <a:lstStyle/>
          <a:p>
            <a:r>
              <a:rPr lang="en-US" b="1" dirty="0"/>
              <a:t>Jester Jim -   </a:t>
            </a:r>
            <a:r>
              <a:rPr lang="en-US" dirty="0"/>
              <a:t>Beat box, Juggling, Comedy and 		    More</a:t>
            </a:r>
          </a:p>
          <a:p>
            <a:endParaRPr lang="en-US" dirty="0"/>
          </a:p>
          <a:p>
            <a:r>
              <a:rPr lang="en-US" b="1" dirty="0"/>
              <a:t>Grins and Grins -  </a:t>
            </a:r>
            <a:r>
              <a:rPr lang="en-US" dirty="0"/>
              <a:t>Magic, Ventriloquism, Circus Skills and lots of Laughs</a:t>
            </a:r>
          </a:p>
          <a:p>
            <a:endParaRPr lang="en-US" dirty="0"/>
          </a:p>
          <a:p>
            <a:r>
              <a:rPr lang="en-US" b="1" dirty="0"/>
              <a:t>Erik’s Reptile </a:t>
            </a:r>
            <a:r>
              <a:rPr lang="en-US" b="1" dirty="0" err="1"/>
              <a:t>Edventure</a:t>
            </a:r>
            <a:r>
              <a:rPr lang="en-US" b="1" dirty="0"/>
              <a:t> -  </a:t>
            </a:r>
            <a:r>
              <a:rPr lang="en-US" dirty="0"/>
              <a:t>Come celebrate the diversity of Reptiles and Amphibians. </a:t>
            </a:r>
          </a:p>
        </p:txBody>
      </p:sp>
    </p:spTree>
    <p:extLst>
      <p:ext uri="{BB962C8B-B14F-4D97-AF65-F5344CB8AC3E}">
        <p14:creationId xmlns:p14="http://schemas.microsoft.com/office/powerpoint/2010/main" val="40566242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Saturday Night Show</a:t>
            </a:r>
          </a:p>
        </p:txBody>
      </p:sp>
      <p:sp>
        <p:nvSpPr>
          <p:cNvPr id="3" name="Content Placeholder 2"/>
          <p:cNvSpPr>
            <a:spLocks noGrp="1"/>
          </p:cNvSpPr>
          <p:nvPr>
            <p:ph idx="1"/>
          </p:nvPr>
        </p:nvSpPr>
        <p:spPr/>
        <p:txBody>
          <a:bodyPr/>
          <a:lstStyle/>
          <a:p>
            <a:r>
              <a:rPr lang="en-US" dirty="0"/>
              <a:t>After the conclusion of the laser light show, the field lighting will come on and those wishing to head home may do so safely.</a:t>
            </a:r>
          </a:p>
          <a:p>
            <a:endParaRPr lang="en-US" dirty="0"/>
          </a:p>
          <a:p>
            <a:r>
              <a:rPr lang="en-US" dirty="0"/>
              <a:t>9:20-  10:30		This Scout has Talent</a:t>
            </a:r>
          </a:p>
          <a:p>
            <a:pPr lvl="8"/>
            <a:r>
              <a:rPr lang="en-US" sz="3200" dirty="0"/>
              <a:t> ( More Info to follow)</a:t>
            </a:r>
          </a:p>
          <a:p>
            <a:endParaRPr lang="en-US" dirty="0"/>
          </a:p>
        </p:txBody>
      </p:sp>
    </p:spTree>
    <p:extLst>
      <p:ext uri="{BB962C8B-B14F-4D97-AF65-F5344CB8AC3E}">
        <p14:creationId xmlns:p14="http://schemas.microsoft.com/office/powerpoint/2010/main" val="22491811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Religious Services</a:t>
            </a:r>
          </a:p>
        </p:txBody>
      </p:sp>
      <p:sp>
        <p:nvSpPr>
          <p:cNvPr id="3" name="Content Placeholder 2"/>
          <p:cNvSpPr>
            <a:spLocks noGrp="1"/>
          </p:cNvSpPr>
          <p:nvPr>
            <p:ph idx="1"/>
          </p:nvPr>
        </p:nvSpPr>
        <p:spPr/>
        <p:txBody>
          <a:bodyPr/>
          <a:lstStyle/>
          <a:p>
            <a:pPr algn="ctr"/>
            <a:r>
              <a:rPr lang="en-US" dirty="0"/>
              <a:t>Services will be held from 8AM - 9AM on Sunday Morning</a:t>
            </a:r>
          </a:p>
          <a:p>
            <a:pPr algn="ctr"/>
            <a:endParaRPr lang="en-US" dirty="0"/>
          </a:p>
          <a:p>
            <a:pPr algn="ctr"/>
            <a:r>
              <a:rPr lang="en-US" dirty="0"/>
              <a:t>Catholic Service</a:t>
            </a:r>
          </a:p>
          <a:p>
            <a:pPr algn="ctr"/>
            <a:r>
              <a:rPr lang="en-US" dirty="0"/>
              <a:t>Jewish Service</a:t>
            </a:r>
          </a:p>
          <a:p>
            <a:pPr algn="ctr"/>
            <a:r>
              <a:rPr lang="en-US" dirty="0"/>
              <a:t>Lutheran Service</a:t>
            </a:r>
          </a:p>
        </p:txBody>
      </p:sp>
    </p:spTree>
    <p:extLst>
      <p:ext uri="{BB962C8B-B14F-4D97-AF65-F5344CB8AC3E}">
        <p14:creationId xmlns:p14="http://schemas.microsoft.com/office/powerpoint/2010/main" val="19378233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Outside Organizations</a:t>
            </a:r>
          </a:p>
        </p:txBody>
      </p:sp>
      <p:sp>
        <p:nvSpPr>
          <p:cNvPr id="3" name="Content Placeholder 2"/>
          <p:cNvSpPr>
            <a:spLocks noGrp="1"/>
          </p:cNvSpPr>
          <p:nvPr>
            <p:ph idx="1"/>
          </p:nvPr>
        </p:nvSpPr>
        <p:spPr/>
        <p:txBody>
          <a:bodyPr/>
          <a:lstStyle/>
          <a:p>
            <a:r>
              <a:rPr lang="en-US" dirty="0"/>
              <a:t>Fire/Rescue</a:t>
            </a:r>
          </a:p>
          <a:p>
            <a:r>
              <a:rPr lang="en-US" dirty="0"/>
              <a:t>Police</a:t>
            </a:r>
          </a:p>
          <a:p>
            <a:r>
              <a:rPr lang="en-US" dirty="0"/>
              <a:t>Environmental</a:t>
            </a:r>
          </a:p>
          <a:p>
            <a:r>
              <a:rPr lang="en-US" dirty="0"/>
              <a:t>Radio</a:t>
            </a:r>
          </a:p>
          <a:p>
            <a:r>
              <a:rPr lang="en-US" dirty="0"/>
              <a:t>PSEG</a:t>
            </a:r>
          </a:p>
          <a:p>
            <a:r>
              <a:rPr lang="en-US" dirty="0"/>
              <a:t>The list goes on and on!</a:t>
            </a:r>
          </a:p>
        </p:txBody>
      </p:sp>
    </p:spTree>
    <p:extLst>
      <p:ext uri="{BB962C8B-B14F-4D97-AF65-F5344CB8AC3E}">
        <p14:creationId xmlns:p14="http://schemas.microsoft.com/office/powerpoint/2010/main" val="12942661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Friday Night Movie</a:t>
            </a:r>
          </a:p>
        </p:txBody>
      </p:sp>
      <p:sp>
        <p:nvSpPr>
          <p:cNvPr id="3" name="Content Placeholder 2"/>
          <p:cNvSpPr>
            <a:spLocks noGrp="1"/>
          </p:cNvSpPr>
          <p:nvPr>
            <p:ph idx="1"/>
          </p:nvPr>
        </p:nvSpPr>
        <p:spPr/>
        <p:txBody>
          <a:bodyPr/>
          <a:lstStyle/>
          <a:p>
            <a:pPr marL="0" indent="0" algn="ctr">
              <a:buNone/>
            </a:pPr>
            <a:r>
              <a:rPr lang="en-US" dirty="0"/>
              <a:t>8:30 Friday Night in the Show Field</a:t>
            </a:r>
          </a:p>
          <a:p>
            <a:pPr marL="0" indent="0" algn="ctr">
              <a:buNone/>
            </a:pPr>
            <a:endParaRPr lang="en-US" dirty="0"/>
          </a:p>
          <a:p>
            <a:pPr marL="0" indent="0" algn="ctr">
              <a:buNone/>
            </a:pPr>
            <a:r>
              <a:rPr lang="en-US" dirty="0"/>
              <a:t>Movie to be Determined</a:t>
            </a:r>
          </a:p>
          <a:p>
            <a:pPr marL="0" indent="0" algn="ctr">
              <a:buNone/>
            </a:pPr>
            <a:endParaRPr lang="en-US" dirty="0"/>
          </a:p>
          <a:p>
            <a:pPr marL="0" indent="0" algn="ctr">
              <a:buNone/>
            </a:pPr>
            <a:endParaRPr lang="en-US" dirty="0"/>
          </a:p>
          <a:p>
            <a:endParaRPr lang="en-US" dirty="0"/>
          </a:p>
        </p:txBody>
      </p:sp>
    </p:spTree>
    <p:extLst>
      <p:ext uri="{BB962C8B-B14F-4D97-AF65-F5344CB8AC3E}">
        <p14:creationId xmlns:p14="http://schemas.microsoft.com/office/powerpoint/2010/main" val="8693678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Carnival</a:t>
            </a:r>
          </a:p>
        </p:txBody>
      </p:sp>
      <p:sp>
        <p:nvSpPr>
          <p:cNvPr id="3" name="Content Placeholder 2"/>
          <p:cNvSpPr>
            <a:spLocks noGrp="1"/>
          </p:cNvSpPr>
          <p:nvPr>
            <p:ph idx="1"/>
          </p:nvPr>
        </p:nvSpPr>
        <p:spPr/>
        <p:txBody>
          <a:bodyPr/>
          <a:lstStyle/>
          <a:p>
            <a:pPr marL="1828800" lvl="4" indent="0">
              <a:buNone/>
            </a:pPr>
            <a:r>
              <a:rPr lang="en-US" sz="3200" dirty="0"/>
              <a:t>Friday Night 5:00-10:30</a:t>
            </a:r>
          </a:p>
          <a:p>
            <a:pPr marL="1828800" lvl="4" indent="0">
              <a:buNone/>
            </a:pPr>
            <a:r>
              <a:rPr lang="en-US" sz="3200" dirty="0"/>
              <a:t>Sunday 10:00-5:00</a:t>
            </a:r>
          </a:p>
          <a:p>
            <a:pPr marL="1828800" lvl="4" indent="0" algn="ctr">
              <a:buNone/>
            </a:pPr>
            <a:endParaRPr lang="en-US" sz="3200" dirty="0"/>
          </a:p>
          <a:p>
            <a:pPr marL="1828800" lvl="4" indent="0">
              <a:buNone/>
            </a:pPr>
            <a:r>
              <a:rPr lang="en-US" sz="3200" dirty="0"/>
              <a:t>Rides for All Ages</a:t>
            </a:r>
          </a:p>
          <a:p>
            <a:pPr marL="1828800" lvl="4" indent="0">
              <a:buNone/>
            </a:pPr>
            <a:endParaRPr lang="en-US" sz="3200" dirty="0"/>
          </a:p>
          <a:p>
            <a:pPr marL="1828800" lvl="4" indent="0">
              <a:buNone/>
            </a:pPr>
            <a:endParaRPr lang="en-US" sz="3200" dirty="0"/>
          </a:p>
          <a:p>
            <a:pPr marL="1828800" lvl="4" indent="0">
              <a:buNone/>
            </a:pPr>
            <a:endParaRPr lang="en-US" sz="3200" dirty="0"/>
          </a:p>
          <a:p>
            <a:pPr marL="1828800" lvl="4" indent="0" algn="ctr">
              <a:buNone/>
            </a:pPr>
            <a:endParaRPr lang="en-US" sz="3200" dirty="0"/>
          </a:p>
          <a:p>
            <a:pPr lvl="8"/>
            <a:endParaRPr lang="en-US" dirty="0"/>
          </a:p>
        </p:txBody>
      </p:sp>
    </p:spTree>
    <p:extLst>
      <p:ext uri="{BB962C8B-B14F-4D97-AF65-F5344CB8AC3E}">
        <p14:creationId xmlns:p14="http://schemas.microsoft.com/office/powerpoint/2010/main" val="32739797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Buses to the Carnival</a:t>
            </a:r>
          </a:p>
        </p:txBody>
      </p:sp>
      <p:sp>
        <p:nvSpPr>
          <p:cNvPr id="3" name="Content Placeholder 2"/>
          <p:cNvSpPr>
            <a:spLocks noGrp="1"/>
          </p:cNvSpPr>
          <p:nvPr>
            <p:ph idx="1"/>
          </p:nvPr>
        </p:nvSpPr>
        <p:spPr/>
        <p:txBody>
          <a:bodyPr>
            <a:normAutofit lnSpcReduction="10000"/>
          </a:bodyPr>
          <a:lstStyle/>
          <a:p>
            <a:r>
              <a:rPr lang="en-US" dirty="0"/>
              <a:t>The Carnival will be held at Clare Rose in Yaphank.  A ten minute bus ride from Southaven</a:t>
            </a:r>
          </a:p>
          <a:p>
            <a:endParaRPr lang="en-US" dirty="0"/>
          </a:p>
          <a:p>
            <a:r>
              <a:rPr lang="en-US" dirty="0"/>
              <a:t>Please Note: </a:t>
            </a:r>
            <a:r>
              <a:rPr lang="en-US" b="1" i="1" u="sng" dirty="0"/>
              <a:t>You Must take the Bus to the Carnival.</a:t>
            </a:r>
            <a:r>
              <a:rPr lang="en-US" dirty="0"/>
              <a:t> There is no parking at Clare Rose. Clare Rose has been generous enough to allow us to use their location. Let’s be good Scouts and comply with their simple request.</a:t>
            </a:r>
          </a:p>
        </p:txBody>
      </p:sp>
    </p:spTree>
    <p:extLst>
      <p:ext uri="{BB962C8B-B14F-4D97-AF65-F5344CB8AC3E}">
        <p14:creationId xmlns:p14="http://schemas.microsoft.com/office/powerpoint/2010/main" val="24075085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Overnight Campers</a:t>
            </a:r>
            <a:br>
              <a:rPr lang="en-US" dirty="0"/>
            </a:br>
            <a:r>
              <a:rPr lang="en-US" dirty="0" err="1"/>
              <a:t>Webelos</a:t>
            </a:r>
            <a:r>
              <a:rPr lang="en-US" dirty="0"/>
              <a:t> and Scouts BSA</a:t>
            </a:r>
          </a:p>
        </p:txBody>
      </p:sp>
      <p:sp>
        <p:nvSpPr>
          <p:cNvPr id="3" name="Content Placeholder 2"/>
          <p:cNvSpPr>
            <a:spLocks noGrp="1"/>
          </p:cNvSpPr>
          <p:nvPr>
            <p:ph idx="1"/>
          </p:nvPr>
        </p:nvSpPr>
        <p:spPr/>
        <p:txBody>
          <a:bodyPr/>
          <a:lstStyle/>
          <a:p>
            <a:r>
              <a:rPr lang="en-US" dirty="0"/>
              <a:t>Why are Cub Scouts not allowed to camp overnight?</a:t>
            </a:r>
          </a:p>
          <a:p>
            <a:pPr lvl="2"/>
            <a:endParaRPr lang="en-US" dirty="0"/>
          </a:p>
          <a:p>
            <a:pPr lvl="2"/>
            <a:r>
              <a:rPr lang="en-US" dirty="0"/>
              <a:t>We are anticipating approximately 2,500 overnight campers. The camping area is simply only so big. We have worked hard to accommodate as many campers as possible in the space allowed.</a:t>
            </a:r>
          </a:p>
          <a:p>
            <a:pPr lvl="1"/>
            <a:endParaRPr lang="en-US" dirty="0"/>
          </a:p>
        </p:txBody>
      </p:sp>
    </p:spTree>
    <p:extLst>
      <p:ext uri="{BB962C8B-B14F-4D97-AF65-F5344CB8AC3E}">
        <p14:creationId xmlns:p14="http://schemas.microsoft.com/office/powerpoint/2010/main" val="20689740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Buses to the Carnival</a:t>
            </a:r>
          </a:p>
        </p:txBody>
      </p:sp>
      <p:sp>
        <p:nvSpPr>
          <p:cNvPr id="3" name="Content Placeholder 2"/>
          <p:cNvSpPr>
            <a:spLocks noGrp="1"/>
          </p:cNvSpPr>
          <p:nvPr>
            <p:ph idx="1"/>
          </p:nvPr>
        </p:nvSpPr>
        <p:spPr/>
        <p:txBody>
          <a:bodyPr/>
          <a:lstStyle/>
          <a:p>
            <a:r>
              <a:rPr lang="en-US" dirty="0"/>
              <a:t>Signs and a banners will be set up in the parking area to show you where the buses will depart and return too.</a:t>
            </a:r>
          </a:p>
          <a:p>
            <a:endParaRPr lang="en-US" dirty="0"/>
          </a:p>
          <a:p>
            <a:r>
              <a:rPr lang="en-US" dirty="0"/>
              <a:t>Youth will not be allowed to board a bus in either direction without a leader or parent. </a:t>
            </a:r>
          </a:p>
        </p:txBody>
      </p:sp>
    </p:spTree>
    <p:extLst>
      <p:ext uri="{BB962C8B-B14F-4D97-AF65-F5344CB8AC3E}">
        <p14:creationId xmlns:p14="http://schemas.microsoft.com/office/powerpoint/2010/main" val="28851337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82762"/>
          </a:xfrm>
        </p:spPr>
        <p:txBody>
          <a:bodyPr>
            <a:normAutofit fontScale="90000"/>
          </a:bodyPr>
          <a:lstStyle/>
          <a:p>
            <a:r>
              <a:rPr lang="en-US" dirty="0"/>
              <a:t>Food at the Carnival is</a:t>
            </a:r>
            <a:br>
              <a:rPr lang="en-US" dirty="0"/>
            </a:br>
            <a:r>
              <a:rPr lang="en-US" dirty="0"/>
              <a:t>available for purchase but not included in the event fee.</a:t>
            </a:r>
            <a:br>
              <a:rPr lang="en-US" dirty="0"/>
            </a:br>
            <a:endParaRPr lang="en-US" dirty="0"/>
          </a:p>
        </p:txBody>
      </p:sp>
      <p:sp>
        <p:nvSpPr>
          <p:cNvPr id="3" name="Content Placeholder 2"/>
          <p:cNvSpPr>
            <a:spLocks noGrp="1"/>
          </p:cNvSpPr>
          <p:nvPr>
            <p:ph idx="1"/>
          </p:nvPr>
        </p:nvSpPr>
        <p:spPr>
          <a:xfrm>
            <a:off x="457200" y="2209800"/>
            <a:ext cx="8229600" cy="5029200"/>
          </a:xfrm>
        </p:spPr>
        <p:txBody>
          <a:bodyPr/>
          <a:lstStyle/>
          <a:p>
            <a:r>
              <a:rPr lang="en-US" dirty="0"/>
              <a:t>Sausage and Pepper Heroes</a:t>
            </a:r>
          </a:p>
          <a:p>
            <a:r>
              <a:rPr lang="en-US" dirty="0"/>
              <a:t>Gyros</a:t>
            </a:r>
          </a:p>
          <a:p>
            <a:r>
              <a:rPr lang="en-US" dirty="0"/>
              <a:t>Cotton Candy</a:t>
            </a:r>
          </a:p>
          <a:p>
            <a:r>
              <a:rPr lang="en-US" dirty="0"/>
              <a:t>Funnel Cakes</a:t>
            </a:r>
          </a:p>
          <a:p>
            <a:r>
              <a:rPr lang="en-US" dirty="0" err="1"/>
              <a:t>Zeppolis</a:t>
            </a:r>
            <a:endParaRPr lang="en-US" dirty="0"/>
          </a:p>
          <a:p>
            <a:r>
              <a:rPr lang="en-US" dirty="0"/>
              <a:t>Drinks </a:t>
            </a:r>
          </a:p>
          <a:p>
            <a:r>
              <a:rPr lang="en-US" dirty="0"/>
              <a:t>And More</a:t>
            </a:r>
          </a:p>
        </p:txBody>
      </p:sp>
    </p:spTree>
    <p:extLst>
      <p:ext uri="{BB962C8B-B14F-4D97-AF65-F5344CB8AC3E}">
        <p14:creationId xmlns:p14="http://schemas.microsoft.com/office/powerpoint/2010/main" val="26306890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Package Meal </a:t>
            </a:r>
            <a:br>
              <a:rPr lang="en-US" dirty="0"/>
            </a:br>
            <a:r>
              <a:rPr lang="en-US" dirty="0"/>
              <a:t>Available for Purchase at the Carnival</a:t>
            </a:r>
          </a:p>
        </p:txBody>
      </p:sp>
      <p:sp>
        <p:nvSpPr>
          <p:cNvPr id="3" name="Content Placeholder 2"/>
          <p:cNvSpPr>
            <a:spLocks noGrp="1"/>
          </p:cNvSpPr>
          <p:nvPr>
            <p:ph idx="1"/>
          </p:nvPr>
        </p:nvSpPr>
        <p:spPr/>
        <p:txBody>
          <a:bodyPr/>
          <a:lstStyle/>
          <a:p>
            <a:pPr algn="ctr"/>
            <a:r>
              <a:rPr lang="en-US" dirty="0"/>
              <a:t>$10.00 Meal Plan</a:t>
            </a:r>
          </a:p>
          <a:p>
            <a:pPr algn="ctr"/>
            <a:r>
              <a:rPr lang="en-US" dirty="0"/>
              <a:t>Includes</a:t>
            </a:r>
          </a:p>
          <a:p>
            <a:pPr algn="ctr"/>
            <a:r>
              <a:rPr lang="en-US" dirty="0"/>
              <a:t>Sausage and Pepper Hero or Gyro</a:t>
            </a:r>
          </a:p>
          <a:p>
            <a:pPr algn="ctr"/>
            <a:r>
              <a:rPr lang="en-US" dirty="0"/>
              <a:t>Drink </a:t>
            </a:r>
          </a:p>
          <a:p>
            <a:pPr algn="ctr"/>
            <a:r>
              <a:rPr lang="en-US" dirty="0"/>
              <a:t>Piece of Fruit or Chips  or Cotton Candy</a:t>
            </a:r>
          </a:p>
          <a:p>
            <a:pPr marL="0" indent="0" algn="ctr">
              <a:buNone/>
            </a:pPr>
            <a:endParaRPr lang="en-US" dirty="0"/>
          </a:p>
          <a:p>
            <a:pPr algn="ctr"/>
            <a:endParaRPr lang="en-US" dirty="0"/>
          </a:p>
        </p:txBody>
      </p:sp>
    </p:spTree>
    <p:extLst>
      <p:ext uri="{BB962C8B-B14F-4D97-AF65-F5344CB8AC3E}">
        <p14:creationId xmlns:p14="http://schemas.microsoft.com/office/powerpoint/2010/main" val="23804453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Food for Campers</a:t>
            </a:r>
          </a:p>
        </p:txBody>
      </p:sp>
      <p:sp>
        <p:nvSpPr>
          <p:cNvPr id="3" name="Content Placeholder 2"/>
          <p:cNvSpPr>
            <a:spLocks noGrp="1"/>
          </p:cNvSpPr>
          <p:nvPr>
            <p:ph idx="1"/>
          </p:nvPr>
        </p:nvSpPr>
        <p:spPr/>
        <p:txBody>
          <a:bodyPr/>
          <a:lstStyle/>
          <a:p>
            <a:r>
              <a:rPr lang="en-US" dirty="0"/>
              <a:t>Why will food be provided instead of having each unit responsible for their own food</a:t>
            </a:r>
          </a:p>
          <a:p>
            <a:pPr lvl="1"/>
            <a:r>
              <a:rPr lang="en-US" dirty="0"/>
              <a:t>In an effort to squeeze in both more Scouts and more Program the organizing team felt if units didn’t have to bring in cooking equipment and food it would make for less time in the campsite and more time for program. It will also make it easier getting units in and out of tent city with less equipment needed</a:t>
            </a:r>
          </a:p>
          <a:p>
            <a:pPr marL="457200" lvl="1" indent="0">
              <a:buNone/>
            </a:pPr>
            <a:endParaRPr lang="en-US" dirty="0"/>
          </a:p>
        </p:txBody>
      </p:sp>
    </p:spTree>
    <p:extLst>
      <p:ext uri="{BB962C8B-B14F-4D97-AF65-F5344CB8AC3E}">
        <p14:creationId xmlns:p14="http://schemas.microsoft.com/office/powerpoint/2010/main" val="42096266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Food for Campers</a:t>
            </a:r>
          </a:p>
        </p:txBody>
      </p:sp>
      <p:sp>
        <p:nvSpPr>
          <p:cNvPr id="3" name="Content Placeholder 2"/>
          <p:cNvSpPr>
            <a:spLocks noGrp="1"/>
          </p:cNvSpPr>
          <p:nvPr>
            <p:ph idx="1"/>
          </p:nvPr>
        </p:nvSpPr>
        <p:spPr/>
        <p:txBody>
          <a:bodyPr>
            <a:normAutofit lnSpcReduction="10000"/>
          </a:bodyPr>
          <a:lstStyle/>
          <a:p>
            <a:r>
              <a:rPr lang="en-US" dirty="0"/>
              <a:t>Units will receive food for Breakfast Saturday, Dinner Saturday and Breakfast Sunday similar to going to the National Jamboree.</a:t>
            </a:r>
          </a:p>
          <a:p>
            <a:endParaRPr lang="en-US" dirty="0"/>
          </a:p>
          <a:p>
            <a:r>
              <a:rPr lang="en-US" dirty="0"/>
              <a:t>Each unit should bring a cart in which to bring their food back to their campsite</a:t>
            </a:r>
          </a:p>
          <a:p>
            <a:endParaRPr lang="en-US" dirty="0"/>
          </a:p>
          <a:p>
            <a:r>
              <a:rPr lang="en-US" dirty="0"/>
              <a:t>There will be no cooking needed back in the campsite</a:t>
            </a:r>
          </a:p>
          <a:p>
            <a:endParaRPr lang="en-US" dirty="0"/>
          </a:p>
          <a:p>
            <a:endParaRPr lang="en-US" dirty="0"/>
          </a:p>
        </p:txBody>
      </p:sp>
    </p:spTree>
    <p:extLst>
      <p:ext uri="{BB962C8B-B14F-4D97-AF65-F5344CB8AC3E}">
        <p14:creationId xmlns:p14="http://schemas.microsoft.com/office/powerpoint/2010/main" val="29059613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Food for Campers</a:t>
            </a:r>
          </a:p>
        </p:txBody>
      </p:sp>
      <p:sp>
        <p:nvSpPr>
          <p:cNvPr id="3" name="Content Placeholder 2"/>
          <p:cNvSpPr>
            <a:spLocks noGrp="1"/>
          </p:cNvSpPr>
          <p:nvPr>
            <p:ph idx="1"/>
          </p:nvPr>
        </p:nvSpPr>
        <p:spPr/>
        <p:txBody>
          <a:bodyPr>
            <a:normAutofit lnSpcReduction="10000"/>
          </a:bodyPr>
          <a:lstStyle/>
          <a:p>
            <a:pPr marL="914400" lvl="2" indent="0">
              <a:buNone/>
            </a:pPr>
            <a:endParaRPr lang="en-US" dirty="0"/>
          </a:p>
          <a:p>
            <a:pPr lvl="2"/>
            <a:r>
              <a:rPr lang="en-US" dirty="0"/>
              <a:t>Why so far from tent City?  In an effort to allow all our campers to sleep in peace we didn’t want the refrigerator truck to close to tent city</a:t>
            </a:r>
          </a:p>
          <a:p>
            <a:pPr lvl="2"/>
            <a:endParaRPr lang="en-US" dirty="0"/>
          </a:p>
          <a:p>
            <a:pPr lvl="2"/>
            <a:r>
              <a:rPr lang="en-US" dirty="0"/>
              <a:t>Do We need mess kits? No everything you will need will be in with the box of food you will receive at each meal. Plates, plastic utensils, napkins, cups, even a garbage bag.  Please, Please, Please, there is no need for troop kitchens. Leaving all that stuff home will help us get everyone in and out of tent city faster and easier and leave more time for FUN and PROGRAM!</a:t>
            </a:r>
          </a:p>
          <a:p>
            <a:pPr lvl="2"/>
            <a:endParaRPr lang="en-US" dirty="0"/>
          </a:p>
          <a:p>
            <a:pPr lvl="2"/>
            <a:endParaRPr lang="en-US" dirty="0"/>
          </a:p>
          <a:p>
            <a:pPr marL="914400" lvl="2" indent="0">
              <a:buNone/>
            </a:pPr>
            <a:endParaRPr lang="en-US" dirty="0"/>
          </a:p>
        </p:txBody>
      </p:sp>
    </p:spTree>
    <p:extLst>
      <p:ext uri="{BB962C8B-B14F-4D97-AF65-F5344CB8AC3E}">
        <p14:creationId xmlns:p14="http://schemas.microsoft.com/office/powerpoint/2010/main" val="7301542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Saturday Breakfast</a:t>
            </a:r>
          </a:p>
        </p:txBody>
      </p:sp>
      <p:sp>
        <p:nvSpPr>
          <p:cNvPr id="3" name="Content Placeholder 2"/>
          <p:cNvSpPr>
            <a:spLocks noGrp="1"/>
          </p:cNvSpPr>
          <p:nvPr>
            <p:ph idx="1"/>
          </p:nvPr>
        </p:nvSpPr>
        <p:spPr/>
        <p:txBody>
          <a:bodyPr/>
          <a:lstStyle/>
          <a:p>
            <a:r>
              <a:rPr lang="en-US" dirty="0"/>
              <a:t>Pickup Time 6:30-8:00AM</a:t>
            </a:r>
          </a:p>
          <a:p>
            <a:endParaRPr lang="en-US" dirty="0"/>
          </a:p>
          <a:p>
            <a:r>
              <a:rPr lang="en-US" dirty="0"/>
              <a:t>Milk</a:t>
            </a:r>
          </a:p>
          <a:p>
            <a:r>
              <a:rPr lang="en-US" dirty="0"/>
              <a:t>Juice</a:t>
            </a:r>
          </a:p>
          <a:p>
            <a:r>
              <a:rPr lang="en-US" dirty="0"/>
              <a:t>Cereal bowls </a:t>
            </a:r>
          </a:p>
          <a:p>
            <a:r>
              <a:rPr lang="en-US" dirty="0"/>
              <a:t>Fruit</a:t>
            </a:r>
          </a:p>
          <a:p>
            <a:r>
              <a:rPr lang="en-US" dirty="0"/>
              <a:t>Chocolate Chip Muffins</a:t>
            </a:r>
          </a:p>
        </p:txBody>
      </p:sp>
    </p:spTree>
    <p:extLst>
      <p:ext uri="{BB962C8B-B14F-4D97-AF65-F5344CB8AC3E}">
        <p14:creationId xmlns:p14="http://schemas.microsoft.com/office/powerpoint/2010/main" val="7765281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Saturday Lunch </a:t>
            </a:r>
          </a:p>
        </p:txBody>
      </p:sp>
      <p:sp>
        <p:nvSpPr>
          <p:cNvPr id="3" name="Content Placeholder 2"/>
          <p:cNvSpPr>
            <a:spLocks noGrp="1"/>
          </p:cNvSpPr>
          <p:nvPr>
            <p:ph idx="1"/>
          </p:nvPr>
        </p:nvSpPr>
        <p:spPr/>
        <p:txBody>
          <a:bodyPr/>
          <a:lstStyle/>
          <a:p>
            <a:r>
              <a:rPr lang="en-US" dirty="0"/>
              <a:t>Every camper will receive a coupon for lunch at the concession stand</a:t>
            </a:r>
          </a:p>
          <a:p>
            <a:endParaRPr lang="en-US" dirty="0"/>
          </a:p>
          <a:p>
            <a:pPr lvl="3"/>
            <a:r>
              <a:rPr lang="en-US" sz="2400" dirty="0"/>
              <a:t>2 Hot dogs or 1 Hamburger or 1 Cheese Burger or 1 Chicken sandwich</a:t>
            </a:r>
          </a:p>
          <a:p>
            <a:pPr lvl="3"/>
            <a:r>
              <a:rPr lang="en-US" sz="2400" dirty="0"/>
              <a:t>1 Drink</a:t>
            </a:r>
          </a:p>
          <a:p>
            <a:pPr lvl="3"/>
            <a:r>
              <a:rPr lang="en-US" sz="2400" dirty="0"/>
              <a:t>Either a piece of fruit or a bag of Chips</a:t>
            </a:r>
          </a:p>
          <a:p>
            <a:pPr lvl="3"/>
            <a:endParaRPr lang="en-US" dirty="0"/>
          </a:p>
        </p:txBody>
      </p:sp>
    </p:spTree>
    <p:extLst>
      <p:ext uri="{BB962C8B-B14F-4D97-AF65-F5344CB8AC3E}">
        <p14:creationId xmlns:p14="http://schemas.microsoft.com/office/powerpoint/2010/main" val="39136226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Saturday Dinner</a:t>
            </a:r>
          </a:p>
        </p:txBody>
      </p:sp>
      <p:sp>
        <p:nvSpPr>
          <p:cNvPr id="3" name="Content Placeholder 2"/>
          <p:cNvSpPr>
            <a:spLocks noGrp="1"/>
          </p:cNvSpPr>
          <p:nvPr>
            <p:ph idx="1"/>
          </p:nvPr>
        </p:nvSpPr>
        <p:spPr/>
        <p:txBody>
          <a:bodyPr/>
          <a:lstStyle/>
          <a:p>
            <a:r>
              <a:rPr lang="en-US" dirty="0"/>
              <a:t>Dinner Pickup Time  4:00pm-5:30PM</a:t>
            </a:r>
          </a:p>
          <a:p>
            <a:endParaRPr lang="en-US" dirty="0"/>
          </a:p>
          <a:p>
            <a:r>
              <a:rPr lang="en-US" dirty="0"/>
              <a:t>Baked Ziti</a:t>
            </a:r>
          </a:p>
          <a:p>
            <a:r>
              <a:rPr lang="en-US" dirty="0"/>
              <a:t>Salad and Dressing</a:t>
            </a:r>
          </a:p>
          <a:p>
            <a:r>
              <a:rPr lang="en-US" dirty="0"/>
              <a:t>Rolls and Butter</a:t>
            </a:r>
          </a:p>
          <a:p>
            <a:r>
              <a:rPr lang="en-US" dirty="0"/>
              <a:t>Dessert</a:t>
            </a:r>
          </a:p>
          <a:p>
            <a:endParaRPr lang="en-US" dirty="0"/>
          </a:p>
          <a:p>
            <a:endParaRPr lang="en-US" dirty="0"/>
          </a:p>
        </p:txBody>
      </p:sp>
    </p:spTree>
    <p:extLst>
      <p:ext uri="{BB962C8B-B14F-4D97-AF65-F5344CB8AC3E}">
        <p14:creationId xmlns:p14="http://schemas.microsoft.com/office/powerpoint/2010/main" val="2234063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Sunday Breakfast</a:t>
            </a:r>
          </a:p>
        </p:txBody>
      </p:sp>
      <p:sp>
        <p:nvSpPr>
          <p:cNvPr id="3" name="Content Placeholder 2"/>
          <p:cNvSpPr>
            <a:spLocks noGrp="1"/>
          </p:cNvSpPr>
          <p:nvPr>
            <p:ph idx="1"/>
          </p:nvPr>
        </p:nvSpPr>
        <p:spPr/>
        <p:txBody>
          <a:bodyPr/>
          <a:lstStyle/>
          <a:p>
            <a:r>
              <a:rPr lang="en-US" dirty="0"/>
              <a:t>Pickup time 6:30-8:00AM </a:t>
            </a:r>
          </a:p>
          <a:p>
            <a:endParaRPr lang="en-US" dirty="0"/>
          </a:p>
          <a:p>
            <a:r>
              <a:rPr lang="en-US" dirty="0"/>
              <a:t>Milk </a:t>
            </a:r>
          </a:p>
          <a:p>
            <a:r>
              <a:rPr lang="en-US" dirty="0"/>
              <a:t>Juice</a:t>
            </a:r>
          </a:p>
          <a:p>
            <a:r>
              <a:rPr lang="en-US" dirty="0"/>
              <a:t>Fruit</a:t>
            </a:r>
          </a:p>
          <a:p>
            <a:r>
              <a:rPr lang="en-US" dirty="0"/>
              <a:t>Cereal bowls</a:t>
            </a:r>
          </a:p>
          <a:p>
            <a:r>
              <a:rPr lang="en-US" dirty="0"/>
              <a:t>Bagels, Butter, Cream Cheese</a:t>
            </a:r>
          </a:p>
        </p:txBody>
      </p:sp>
    </p:spTree>
    <p:extLst>
      <p:ext uri="{BB962C8B-B14F-4D97-AF65-F5344CB8AC3E}">
        <p14:creationId xmlns:p14="http://schemas.microsoft.com/office/powerpoint/2010/main" val="12702158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Pricing</a:t>
            </a:r>
          </a:p>
        </p:txBody>
      </p:sp>
      <p:sp>
        <p:nvSpPr>
          <p:cNvPr id="5" name="Content Placeholder 4"/>
          <p:cNvSpPr>
            <a:spLocks noGrp="1"/>
          </p:cNvSpPr>
          <p:nvPr>
            <p:ph idx="1"/>
          </p:nvPr>
        </p:nvSpPr>
        <p:spPr/>
        <p:txBody>
          <a:bodyPr>
            <a:normAutofit/>
          </a:bodyPr>
          <a:lstStyle/>
          <a:p>
            <a:r>
              <a:rPr lang="en-US" dirty="0"/>
              <a:t>Overnight Campers-  </a:t>
            </a:r>
          </a:p>
          <a:p>
            <a:pPr lvl="2"/>
            <a:r>
              <a:rPr lang="en-US" dirty="0"/>
              <a:t>By April 18</a:t>
            </a:r>
            <a:r>
              <a:rPr lang="en-US" baseline="30000" dirty="0"/>
              <a:t>th</a:t>
            </a:r>
            <a:r>
              <a:rPr lang="en-US" dirty="0"/>
              <a:t>         $55.00</a:t>
            </a:r>
          </a:p>
          <a:p>
            <a:pPr lvl="2"/>
            <a:r>
              <a:rPr lang="en-US" dirty="0"/>
              <a:t>After April 18</a:t>
            </a:r>
            <a:r>
              <a:rPr lang="en-US" baseline="30000" dirty="0"/>
              <a:t>th</a:t>
            </a:r>
            <a:r>
              <a:rPr lang="en-US" dirty="0"/>
              <a:t>    $65.00   </a:t>
            </a:r>
          </a:p>
          <a:p>
            <a:pPr lvl="2"/>
            <a:endParaRPr lang="en-US" dirty="0"/>
          </a:p>
          <a:p>
            <a:endParaRPr lang="en-US" dirty="0"/>
          </a:p>
          <a:p>
            <a:pPr marL="0" indent="0">
              <a:buNone/>
            </a:pPr>
            <a:endParaRPr lang="en-US" dirty="0"/>
          </a:p>
          <a:p>
            <a:endParaRPr lang="en-US" dirty="0"/>
          </a:p>
          <a:p>
            <a:endParaRPr lang="en-US" dirty="0"/>
          </a:p>
        </p:txBody>
      </p:sp>
    </p:spTree>
    <p:extLst>
      <p:ext uri="{BB962C8B-B14F-4D97-AF65-F5344CB8AC3E}">
        <p14:creationId xmlns:p14="http://schemas.microsoft.com/office/powerpoint/2010/main" val="1207648386"/>
      </p:ext>
    </p:extLst>
  </p:cSld>
  <p:clrMapOvr>
    <a:overrideClrMapping bg1="dk1" tx1="lt1" bg2="dk2" tx2="lt2" accent1="accent1" accent2="accent2" accent3="accent3" accent4="accent4" accent5="accent5" accent6="accent6" hlink="hlink" folHlink="folHlink"/>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Coffee and Tea</a:t>
            </a:r>
          </a:p>
        </p:txBody>
      </p:sp>
      <p:sp>
        <p:nvSpPr>
          <p:cNvPr id="3" name="Content Placeholder 2"/>
          <p:cNvSpPr>
            <a:spLocks noGrp="1"/>
          </p:cNvSpPr>
          <p:nvPr>
            <p:ph idx="1"/>
          </p:nvPr>
        </p:nvSpPr>
        <p:spPr/>
        <p:txBody>
          <a:bodyPr>
            <a:normAutofit fontScale="92500" lnSpcReduction="10000"/>
          </a:bodyPr>
          <a:lstStyle/>
          <a:p>
            <a:r>
              <a:rPr lang="en-US" dirty="0"/>
              <a:t>Again in an effort to eliminate troop cooking equipment we will provide adults coffee and tea.</a:t>
            </a:r>
          </a:p>
          <a:p>
            <a:endParaRPr lang="en-US" dirty="0"/>
          </a:p>
          <a:p>
            <a:r>
              <a:rPr lang="en-US" dirty="0"/>
              <a:t>Adults arrive at any of the listed locations with any 100</a:t>
            </a:r>
            <a:r>
              <a:rPr lang="en-US" baseline="30000" dirty="0"/>
              <a:t>th</a:t>
            </a:r>
            <a:r>
              <a:rPr lang="en-US" dirty="0"/>
              <a:t> Anniversary Mug and Coffee or tea will be free of charge</a:t>
            </a:r>
          </a:p>
          <a:p>
            <a:endParaRPr lang="en-US" dirty="0"/>
          </a:p>
          <a:p>
            <a:r>
              <a:rPr lang="en-US" dirty="0"/>
              <a:t>Mugs are available for sale prior to and during the event.   </a:t>
            </a:r>
          </a:p>
        </p:txBody>
      </p:sp>
    </p:spTree>
    <p:extLst>
      <p:ext uri="{BB962C8B-B14F-4D97-AF65-F5344CB8AC3E}">
        <p14:creationId xmlns:p14="http://schemas.microsoft.com/office/powerpoint/2010/main" val="219721866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Coffee times and locations</a:t>
            </a:r>
          </a:p>
        </p:txBody>
      </p:sp>
      <p:sp>
        <p:nvSpPr>
          <p:cNvPr id="3" name="Content Placeholder 2"/>
          <p:cNvSpPr>
            <a:spLocks noGrp="1"/>
          </p:cNvSpPr>
          <p:nvPr>
            <p:ph idx="1"/>
          </p:nvPr>
        </p:nvSpPr>
        <p:spPr/>
        <p:txBody>
          <a:bodyPr/>
          <a:lstStyle/>
          <a:p>
            <a:r>
              <a:rPr lang="en-US" dirty="0"/>
              <a:t>Friday Night   </a:t>
            </a:r>
          </a:p>
          <a:p>
            <a:pPr lvl="3"/>
            <a:r>
              <a:rPr lang="en-US" dirty="0"/>
              <a:t>Carnival</a:t>
            </a:r>
          </a:p>
          <a:p>
            <a:pPr lvl="3"/>
            <a:r>
              <a:rPr lang="en-US" dirty="0"/>
              <a:t>Tent City Headquarters from 5-11</a:t>
            </a:r>
          </a:p>
          <a:p>
            <a:pPr lvl="3"/>
            <a:endParaRPr lang="en-US" dirty="0"/>
          </a:p>
          <a:p>
            <a:r>
              <a:rPr lang="en-US" dirty="0"/>
              <a:t>Saturday </a:t>
            </a:r>
          </a:p>
          <a:p>
            <a:pPr lvl="3"/>
            <a:r>
              <a:rPr lang="en-US" dirty="0"/>
              <a:t>Tent City 6:00AM- 9:00AM</a:t>
            </a:r>
          </a:p>
          <a:p>
            <a:pPr lvl="3"/>
            <a:r>
              <a:rPr lang="en-US" dirty="0"/>
              <a:t>Concession Stand  10:00AM- 6:00PM</a:t>
            </a:r>
          </a:p>
          <a:p>
            <a:pPr lvl="3"/>
            <a:r>
              <a:rPr lang="en-US" dirty="0"/>
              <a:t>Tent City 4:30PM-11:00PM</a:t>
            </a:r>
          </a:p>
          <a:p>
            <a:pPr lvl="3"/>
            <a:endParaRPr lang="en-US" dirty="0"/>
          </a:p>
          <a:p>
            <a:endParaRPr lang="en-US" dirty="0"/>
          </a:p>
        </p:txBody>
      </p:sp>
    </p:spTree>
    <p:extLst>
      <p:ext uri="{BB962C8B-B14F-4D97-AF65-F5344CB8AC3E}">
        <p14:creationId xmlns:p14="http://schemas.microsoft.com/office/powerpoint/2010/main" val="7829764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Coffee Times and Locations</a:t>
            </a:r>
          </a:p>
        </p:txBody>
      </p:sp>
      <p:sp>
        <p:nvSpPr>
          <p:cNvPr id="3" name="Content Placeholder 2"/>
          <p:cNvSpPr>
            <a:spLocks noGrp="1"/>
          </p:cNvSpPr>
          <p:nvPr>
            <p:ph idx="1"/>
          </p:nvPr>
        </p:nvSpPr>
        <p:spPr/>
        <p:txBody>
          <a:bodyPr/>
          <a:lstStyle/>
          <a:p>
            <a:r>
              <a:rPr lang="en-US" dirty="0"/>
              <a:t>Sunday </a:t>
            </a:r>
          </a:p>
          <a:p>
            <a:pPr lvl="1"/>
            <a:r>
              <a:rPr lang="en-US" dirty="0"/>
              <a:t>Tent City 6:00AM-9:00AM</a:t>
            </a:r>
          </a:p>
          <a:p>
            <a:pPr lvl="1"/>
            <a:r>
              <a:rPr lang="en-US" dirty="0"/>
              <a:t>Carnival from 10:00AM-4:00PM</a:t>
            </a:r>
          </a:p>
        </p:txBody>
      </p:sp>
    </p:spTree>
    <p:extLst>
      <p:ext uri="{BB962C8B-B14F-4D97-AF65-F5344CB8AC3E}">
        <p14:creationId xmlns:p14="http://schemas.microsoft.com/office/powerpoint/2010/main" val="150612592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Saturday Night Show Snacks</a:t>
            </a:r>
          </a:p>
        </p:txBody>
      </p:sp>
      <p:sp>
        <p:nvSpPr>
          <p:cNvPr id="3" name="Content Placeholder 2"/>
          <p:cNvSpPr>
            <a:spLocks noGrp="1"/>
          </p:cNvSpPr>
          <p:nvPr>
            <p:ph idx="1"/>
          </p:nvPr>
        </p:nvSpPr>
        <p:spPr/>
        <p:txBody>
          <a:bodyPr>
            <a:normAutofit lnSpcReduction="10000"/>
          </a:bodyPr>
          <a:lstStyle/>
          <a:p>
            <a:r>
              <a:rPr lang="en-US" dirty="0"/>
              <a:t>Snack stands will be available in the show field but will only have snack food and drinks not dinner items.  These items will be for sale and are not part of the event fee.</a:t>
            </a:r>
          </a:p>
          <a:p>
            <a:endParaRPr lang="en-US" dirty="0"/>
          </a:p>
          <a:p>
            <a:r>
              <a:rPr lang="en-US" dirty="0"/>
              <a:t>Available Snacks </a:t>
            </a:r>
          </a:p>
          <a:p>
            <a:pPr marL="1828800" lvl="4" indent="0">
              <a:buNone/>
            </a:pPr>
            <a:r>
              <a:rPr lang="en-US" dirty="0"/>
              <a:t>Hot Pretzels</a:t>
            </a:r>
          </a:p>
          <a:p>
            <a:pPr marL="1828800" lvl="4" indent="0">
              <a:buNone/>
            </a:pPr>
            <a:r>
              <a:rPr lang="en-US" dirty="0"/>
              <a:t>Churros</a:t>
            </a:r>
          </a:p>
          <a:p>
            <a:pPr marL="1828800" lvl="4" indent="0">
              <a:buNone/>
            </a:pPr>
            <a:r>
              <a:rPr lang="en-US" dirty="0"/>
              <a:t>Drinks</a:t>
            </a:r>
          </a:p>
          <a:p>
            <a:pPr marL="1828800" lvl="4" indent="0">
              <a:buNone/>
            </a:pPr>
            <a:r>
              <a:rPr lang="en-US" dirty="0"/>
              <a:t>Cotton Candy</a:t>
            </a:r>
          </a:p>
        </p:txBody>
      </p:sp>
    </p:spTree>
    <p:extLst>
      <p:ext uri="{BB962C8B-B14F-4D97-AF65-F5344CB8AC3E}">
        <p14:creationId xmlns:p14="http://schemas.microsoft.com/office/powerpoint/2010/main" val="52710754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Tent City</a:t>
            </a:r>
          </a:p>
        </p:txBody>
      </p:sp>
      <p:sp>
        <p:nvSpPr>
          <p:cNvPr id="3" name="Content Placeholder 2"/>
          <p:cNvSpPr>
            <a:spLocks noGrp="1"/>
          </p:cNvSpPr>
          <p:nvPr>
            <p:ph idx="1"/>
          </p:nvPr>
        </p:nvSpPr>
        <p:spPr/>
        <p:txBody>
          <a:bodyPr>
            <a:normAutofit lnSpcReduction="10000"/>
          </a:bodyPr>
          <a:lstStyle/>
          <a:p>
            <a:r>
              <a:rPr lang="en-US" dirty="0"/>
              <a:t>Tent City will have a Headquarters in the Center of the field. Staff will be there to assist you. (note the coffee will be here also)</a:t>
            </a:r>
          </a:p>
          <a:p>
            <a:endParaRPr lang="en-US" dirty="0"/>
          </a:p>
          <a:p>
            <a:r>
              <a:rPr lang="en-US" dirty="0"/>
              <a:t>With 2,500 people expected to be camping it is important that we are all respectful. Please ask all of your Scouts and Leaders not to walk through other campsites. Please use the walkways</a:t>
            </a:r>
          </a:p>
          <a:p>
            <a:endParaRPr lang="en-US" dirty="0"/>
          </a:p>
          <a:p>
            <a:endParaRPr lang="en-US" dirty="0"/>
          </a:p>
        </p:txBody>
      </p:sp>
    </p:spTree>
    <p:extLst>
      <p:ext uri="{BB962C8B-B14F-4D97-AF65-F5344CB8AC3E}">
        <p14:creationId xmlns:p14="http://schemas.microsoft.com/office/powerpoint/2010/main" val="60694792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Tent City</a:t>
            </a:r>
          </a:p>
        </p:txBody>
      </p:sp>
      <p:sp>
        <p:nvSpPr>
          <p:cNvPr id="3" name="Content Placeholder 2"/>
          <p:cNvSpPr>
            <a:spLocks noGrp="1"/>
          </p:cNvSpPr>
          <p:nvPr>
            <p:ph idx="1"/>
          </p:nvPr>
        </p:nvSpPr>
        <p:spPr/>
        <p:txBody>
          <a:bodyPr/>
          <a:lstStyle/>
          <a:p>
            <a:r>
              <a:rPr lang="en-US" dirty="0"/>
              <a:t>Your Campsite - Again please be respectful this should seem obvious but believe us we have seen it all!  </a:t>
            </a:r>
          </a:p>
          <a:p>
            <a:pPr lvl="2"/>
            <a:r>
              <a:rPr lang="en-US" dirty="0"/>
              <a:t>Set up in your assigned campsite.  We know where everyone should be an in an emergency can find you faster this way.</a:t>
            </a:r>
          </a:p>
          <a:p>
            <a:pPr lvl="2"/>
            <a:r>
              <a:rPr lang="en-US" dirty="0"/>
              <a:t>Please don’t move the markers on the corners of your campsite. Everyone deserves the same amount of space.</a:t>
            </a:r>
          </a:p>
          <a:p>
            <a:pPr lvl="2"/>
            <a:endParaRPr lang="en-US" dirty="0"/>
          </a:p>
          <a:p>
            <a:pPr lvl="2"/>
            <a:endParaRPr lang="en-US" dirty="0"/>
          </a:p>
        </p:txBody>
      </p:sp>
    </p:spTree>
    <p:extLst>
      <p:ext uri="{BB962C8B-B14F-4D97-AF65-F5344CB8AC3E}">
        <p14:creationId xmlns:p14="http://schemas.microsoft.com/office/powerpoint/2010/main" val="352986114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Tent City</a:t>
            </a:r>
          </a:p>
        </p:txBody>
      </p:sp>
      <p:sp>
        <p:nvSpPr>
          <p:cNvPr id="3" name="Content Placeholder 2"/>
          <p:cNvSpPr>
            <a:spLocks noGrp="1"/>
          </p:cNvSpPr>
          <p:nvPr>
            <p:ph idx="1"/>
          </p:nvPr>
        </p:nvSpPr>
        <p:spPr/>
        <p:txBody>
          <a:bodyPr>
            <a:normAutofit fontScale="92500" lnSpcReduction="20000"/>
          </a:bodyPr>
          <a:lstStyle/>
          <a:p>
            <a:r>
              <a:rPr lang="en-US" dirty="0"/>
              <a:t>Campfires - Campfires are prohibited during this event!</a:t>
            </a:r>
          </a:p>
          <a:p>
            <a:endParaRPr lang="en-US" dirty="0"/>
          </a:p>
          <a:p>
            <a:r>
              <a:rPr lang="en-US" dirty="0"/>
              <a:t>Travel light - all you need to bring is tents, a tarp, an igloo for water and a cart to get your food with. </a:t>
            </a:r>
          </a:p>
          <a:p>
            <a:endParaRPr lang="en-US" dirty="0"/>
          </a:p>
          <a:p>
            <a:r>
              <a:rPr lang="en-US" dirty="0"/>
              <a:t>Since you are traveling light you should be able to get into and out of tent city quickly. Let’s try to leave the trailers home and make it easier for everyone.</a:t>
            </a:r>
          </a:p>
          <a:p>
            <a:endParaRPr lang="en-US" dirty="0"/>
          </a:p>
          <a:p>
            <a:endParaRPr lang="en-US" dirty="0"/>
          </a:p>
        </p:txBody>
      </p:sp>
    </p:spTree>
    <p:extLst>
      <p:ext uri="{BB962C8B-B14F-4D97-AF65-F5344CB8AC3E}">
        <p14:creationId xmlns:p14="http://schemas.microsoft.com/office/powerpoint/2010/main" val="59699084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Parking</a:t>
            </a:r>
          </a:p>
        </p:txBody>
      </p:sp>
      <p:sp>
        <p:nvSpPr>
          <p:cNvPr id="3" name="Content Placeholder 2"/>
          <p:cNvSpPr>
            <a:spLocks noGrp="1"/>
          </p:cNvSpPr>
          <p:nvPr>
            <p:ph idx="1"/>
          </p:nvPr>
        </p:nvSpPr>
        <p:spPr/>
        <p:txBody>
          <a:bodyPr/>
          <a:lstStyle/>
          <a:p>
            <a:r>
              <a:rPr lang="en-US" dirty="0"/>
              <a:t>CARPOOL! CARPOOL! CARPOOL!</a:t>
            </a:r>
          </a:p>
          <a:p>
            <a:r>
              <a:rPr lang="en-US" dirty="0"/>
              <a:t>Parking for all overnight campers will be in the campground area of the park. </a:t>
            </a:r>
          </a:p>
          <a:p>
            <a:r>
              <a:rPr lang="en-US" dirty="0"/>
              <a:t>Buses will be available to get drivers to and from their cars during the following hours. </a:t>
            </a:r>
          </a:p>
          <a:p>
            <a:endParaRPr lang="en-US" dirty="0"/>
          </a:p>
          <a:p>
            <a:endParaRPr lang="en-US" dirty="0"/>
          </a:p>
        </p:txBody>
      </p:sp>
    </p:spTree>
    <p:extLst>
      <p:ext uri="{BB962C8B-B14F-4D97-AF65-F5344CB8AC3E}">
        <p14:creationId xmlns:p14="http://schemas.microsoft.com/office/powerpoint/2010/main" val="212355457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Parking</a:t>
            </a:r>
          </a:p>
        </p:txBody>
      </p:sp>
      <p:sp>
        <p:nvSpPr>
          <p:cNvPr id="3" name="Content Placeholder 2"/>
          <p:cNvSpPr>
            <a:spLocks noGrp="1"/>
          </p:cNvSpPr>
          <p:nvPr>
            <p:ph idx="1"/>
          </p:nvPr>
        </p:nvSpPr>
        <p:spPr/>
        <p:txBody>
          <a:bodyPr/>
          <a:lstStyle/>
          <a:p>
            <a:r>
              <a:rPr lang="en-US" dirty="0"/>
              <a:t>Friday 4:00PM-11:00PM</a:t>
            </a:r>
          </a:p>
          <a:p>
            <a:r>
              <a:rPr lang="en-US" dirty="0"/>
              <a:t>Sunday 7:00AM-10:00AM</a:t>
            </a:r>
          </a:p>
          <a:p>
            <a:pPr marL="0" indent="0">
              <a:buNone/>
            </a:pPr>
            <a:endParaRPr lang="en-US" dirty="0"/>
          </a:p>
          <a:p>
            <a:r>
              <a:rPr lang="en-US" dirty="0"/>
              <a:t>The parking lot must be empty before lights out on Friday Night. Please do not park along roadways or Victory Ave. </a:t>
            </a:r>
          </a:p>
          <a:p>
            <a:endParaRPr lang="en-US" dirty="0"/>
          </a:p>
        </p:txBody>
      </p:sp>
    </p:spTree>
    <p:extLst>
      <p:ext uri="{BB962C8B-B14F-4D97-AF65-F5344CB8AC3E}">
        <p14:creationId xmlns:p14="http://schemas.microsoft.com/office/powerpoint/2010/main" val="102313470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Camporee T-Shirts</a:t>
            </a:r>
          </a:p>
        </p:txBody>
      </p:sp>
      <p:sp>
        <p:nvSpPr>
          <p:cNvPr id="3" name="Content Placeholder 2"/>
          <p:cNvSpPr>
            <a:spLocks noGrp="1"/>
          </p:cNvSpPr>
          <p:nvPr>
            <p:ph idx="1"/>
          </p:nvPr>
        </p:nvSpPr>
        <p:spPr/>
        <p:txBody>
          <a:bodyPr/>
          <a:lstStyle/>
          <a:p>
            <a:pPr marL="0" indent="0">
              <a:buNone/>
            </a:pPr>
            <a:r>
              <a:rPr lang="en-US" dirty="0"/>
              <a:t>Units can get T-shirts personalized for free if they order before April 15</a:t>
            </a:r>
            <a:r>
              <a:rPr lang="en-US" baseline="30000" dirty="0"/>
              <a:t>th</a:t>
            </a:r>
            <a:r>
              <a:rPr lang="en-US" dirty="0"/>
              <a:t> </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7968803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Overnight Campers</a:t>
            </a:r>
            <a:br>
              <a:rPr lang="en-US" dirty="0"/>
            </a:br>
            <a:r>
              <a:rPr lang="en-US" dirty="0"/>
              <a:t>What’s Included in the price</a:t>
            </a:r>
          </a:p>
        </p:txBody>
      </p:sp>
      <p:sp>
        <p:nvSpPr>
          <p:cNvPr id="3" name="Content Placeholder 2"/>
          <p:cNvSpPr>
            <a:spLocks noGrp="1"/>
          </p:cNvSpPr>
          <p:nvPr>
            <p:ph idx="1"/>
          </p:nvPr>
        </p:nvSpPr>
        <p:spPr/>
        <p:txBody>
          <a:bodyPr/>
          <a:lstStyle/>
          <a:p>
            <a:r>
              <a:rPr lang="en-US" dirty="0"/>
              <a:t>Two nights of camping</a:t>
            </a:r>
          </a:p>
          <a:p>
            <a:r>
              <a:rPr lang="en-US" dirty="0"/>
              <a:t>4 meals ( discussion of meals to follow)</a:t>
            </a:r>
          </a:p>
          <a:p>
            <a:r>
              <a:rPr lang="en-US" dirty="0"/>
              <a:t>Friday night Movie on the big screen </a:t>
            </a:r>
          </a:p>
          <a:p>
            <a:r>
              <a:rPr lang="en-US" dirty="0"/>
              <a:t>Carnival on both Friday and Sunday</a:t>
            </a:r>
          </a:p>
          <a:p>
            <a:r>
              <a:rPr lang="en-US" dirty="0"/>
              <a:t>Full day of Activities Saturday</a:t>
            </a:r>
          </a:p>
          <a:p>
            <a:r>
              <a:rPr lang="en-US" dirty="0"/>
              <a:t>Saturday Night Shows</a:t>
            </a:r>
          </a:p>
          <a:p>
            <a:r>
              <a:rPr lang="en-US" dirty="0"/>
              <a:t>Of Course a PATCH</a:t>
            </a:r>
          </a:p>
        </p:txBody>
      </p:sp>
    </p:spTree>
    <p:extLst>
      <p:ext uri="{BB962C8B-B14F-4D97-AF65-F5344CB8AC3E}">
        <p14:creationId xmlns:p14="http://schemas.microsoft.com/office/powerpoint/2010/main" val="321850977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Trading Post</a:t>
            </a:r>
            <a:br>
              <a:rPr lang="en-US" dirty="0"/>
            </a:br>
            <a:endParaRPr lang="en-US" dirty="0"/>
          </a:p>
        </p:txBody>
      </p:sp>
      <p:sp>
        <p:nvSpPr>
          <p:cNvPr id="4" name="Content Placeholder 3"/>
          <p:cNvSpPr>
            <a:spLocks noGrp="1"/>
          </p:cNvSpPr>
          <p:nvPr>
            <p:ph idx="1"/>
          </p:nvPr>
        </p:nvSpPr>
        <p:spPr/>
        <p:txBody>
          <a:bodyPr/>
          <a:lstStyle/>
          <a:p>
            <a:pPr algn="ctr"/>
            <a:r>
              <a:rPr lang="en-US" dirty="0"/>
              <a:t>The trading post will be stocked with all of our 100</a:t>
            </a:r>
            <a:r>
              <a:rPr lang="en-US" baseline="30000" dirty="0"/>
              <a:t>th</a:t>
            </a:r>
            <a:r>
              <a:rPr lang="en-US" dirty="0"/>
              <a:t> anniversary merchandise. </a:t>
            </a:r>
          </a:p>
          <a:p>
            <a:pPr algn="ctr"/>
            <a:endParaRPr lang="en-US" dirty="0"/>
          </a:p>
          <a:p>
            <a:pPr algn="ctr"/>
            <a:r>
              <a:rPr lang="en-US" dirty="0"/>
              <a:t>Hats, Shirts, Sweatshirts, Belts, Belt Buckles, Patches, Mugs, Cups and more.</a:t>
            </a:r>
          </a:p>
          <a:p>
            <a:pPr algn="ctr"/>
            <a:endParaRPr lang="en-US" dirty="0"/>
          </a:p>
          <a:p>
            <a:pPr algn="ctr"/>
            <a:r>
              <a:rPr lang="en-US" dirty="0"/>
              <a:t>Merchandise will be available on a first come first serve basis. </a:t>
            </a:r>
          </a:p>
        </p:txBody>
      </p:sp>
    </p:spTree>
    <p:extLst>
      <p:ext uri="{BB962C8B-B14F-4D97-AF65-F5344CB8AC3E}">
        <p14:creationId xmlns:p14="http://schemas.microsoft.com/office/powerpoint/2010/main" val="1004479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Day Visitors  Pricing</a:t>
            </a:r>
          </a:p>
        </p:txBody>
      </p:sp>
      <p:sp>
        <p:nvSpPr>
          <p:cNvPr id="3" name="Content Placeholder 2"/>
          <p:cNvSpPr>
            <a:spLocks noGrp="1"/>
          </p:cNvSpPr>
          <p:nvPr>
            <p:ph idx="1"/>
          </p:nvPr>
        </p:nvSpPr>
        <p:spPr/>
        <p:txBody>
          <a:bodyPr/>
          <a:lstStyle/>
          <a:p>
            <a:r>
              <a:rPr lang="en-US" dirty="0"/>
              <a:t>Day Visitors</a:t>
            </a:r>
          </a:p>
          <a:p>
            <a:pPr lvl="2"/>
            <a:r>
              <a:rPr lang="en-US" dirty="0"/>
              <a:t>By April 18</a:t>
            </a:r>
            <a:r>
              <a:rPr lang="en-US" baseline="30000" dirty="0"/>
              <a:t>th</a:t>
            </a:r>
            <a:r>
              <a:rPr lang="en-US" dirty="0"/>
              <a:t> 	        $35.00</a:t>
            </a:r>
          </a:p>
          <a:p>
            <a:pPr lvl="2"/>
            <a:r>
              <a:rPr lang="en-US" dirty="0"/>
              <a:t>After April 18</a:t>
            </a:r>
            <a:r>
              <a:rPr lang="en-US" baseline="30000" dirty="0"/>
              <a:t>th</a:t>
            </a:r>
            <a:r>
              <a:rPr lang="en-US" dirty="0"/>
              <a:t>     $45.00</a:t>
            </a:r>
          </a:p>
          <a:p>
            <a:endParaRPr lang="en-US" dirty="0"/>
          </a:p>
        </p:txBody>
      </p:sp>
    </p:spTree>
    <p:extLst>
      <p:ext uri="{BB962C8B-B14F-4D97-AF65-F5344CB8AC3E}">
        <p14:creationId xmlns:p14="http://schemas.microsoft.com/office/powerpoint/2010/main" val="6596829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Day Visitors </a:t>
            </a:r>
            <a:br>
              <a:rPr lang="en-US" dirty="0"/>
            </a:br>
            <a:r>
              <a:rPr lang="en-US" dirty="0"/>
              <a:t>What’s Included in the Price</a:t>
            </a:r>
          </a:p>
        </p:txBody>
      </p:sp>
      <p:sp>
        <p:nvSpPr>
          <p:cNvPr id="3" name="Content Placeholder 2"/>
          <p:cNvSpPr>
            <a:spLocks noGrp="1"/>
          </p:cNvSpPr>
          <p:nvPr>
            <p:ph idx="1"/>
          </p:nvPr>
        </p:nvSpPr>
        <p:spPr/>
        <p:txBody>
          <a:bodyPr/>
          <a:lstStyle/>
          <a:p>
            <a:r>
              <a:rPr lang="en-US" dirty="0"/>
              <a:t>A voucher for Dinner at the concession stand</a:t>
            </a:r>
          </a:p>
          <a:p>
            <a:r>
              <a:rPr lang="en-US" dirty="0"/>
              <a:t>The carnival both days Friday and Sunday</a:t>
            </a:r>
          </a:p>
          <a:p>
            <a:r>
              <a:rPr lang="en-US" dirty="0"/>
              <a:t>Full Day of Activities on Saturday</a:t>
            </a:r>
          </a:p>
          <a:p>
            <a:r>
              <a:rPr lang="en-US" dirty="0"/>
              <a:t>Saturday Evening Shows</a:t>
            </a:r>
          </a:p>
          <a:p>
            <a:r>
              <a:rPr lang="en-US" dirty="0"/>
              <a:t>Of course a PATCH!</a:t>
            </a:r>
          </a:p>
          <a:p>
            <a:endParaRPr lang="en-US" dirty="0"/>
          </a:p>
          <a:p>
            <a:pPr marL="0" indent="0">
              <a:buNone/>
            </a:pPr>
            <a:endParaRPr lang="en-US" dirty="0"/>
          </a:p>
        </p:txBody>
      </p:sp>
    </p:spTree>
    <p:extLst>
      <p:ext uri="{BB962C8B-B14F-4D97-AF65-F5344CB8AC3E}">
        <p14:creationId xmlns:p14="http://schemas.microsoft.com/office/powerpoint/2010/main" val="30000946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Program Overview</a:t>
            </a:r>
          </a:p>
        </p:txBody>
      </p:sp>
      <p:sp>
        <p:nvSpPr>
          <p:cNvPr id="4" name="Content Placeholder 3"/>
          <p:cNvSpPr>
            <a:spLocks noGrp="1"/>
          </p:cNvSpPr>
          <p:nvPr>
            <p:ph idx="1"/>
          </p:nvPr>
        </p:nvSpPr>
        <p:spPr/>
        <p:txBody>
          <a:bodyPr/>
          <a:lstStyle/>
          <a:p>
            <a:r>
              <a:rPr lang="en-US" dirty="0"/>
              <a:t>Cub Scouts</a:t>
            </a:r>
          </a:p>
          <a:p>
            <a:r>
              <a:rPr lang="en-US" dirty="0"/>
              <a:t>Scouts BSA</a:t>
            </a:r>
          </a:p>
          <a:p>
            <a:r>
              <a:rPr lang="en-US" dirty="0"/>
              <a:t>The Saturday Night Show</a:t>
            </a:r>
          </a:p>
          <a:p>
            <a:r>
              <a:rPr lang="en-US" dirty="0"/>
              <a:t>Religious Services</a:t>
            </a:r>
          </a:p>
          <a:p>
            <a:r>
              <a:rPr lang="en-US" dirty="0"/>
              <a:t>Outside Organizations</a:t>
            </a:r>
          </a:p>
          <a:p>
            <a:r>
              <a:rPr lang="en-US" dirty="0"/>
              <a:t>Friday Night Movie</a:t>
            </a:r>
          </a:p>
          <a:p>
            <a:r>
              <a:rPr lang="en-US" dirty="0"/>
              <a:t>The Carnival</a:t>
            </a:r>
          </a:p>
          <a:p>
            <a:endParaRPr lang="en-US" dirty="0"/>
          </a:p>
        </p:txBody>
      </p:sp>
    </p:spTree>
    <p:extLst>
      <p:ext uri="{BB962C8B-B14F-4D97-AF65-F5344CB8AC3E}">
        <p14:creationId xmlns:p14="http://schemas.microsoft.com/office/powerpoint/2010/main" val="36438827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The Cub Scout Program</a:t>
            </a:r>
          </a:p>
        </p:txBody>
      </p:sp>
      <p:sp>
        <p:nvSpPr>
          <p:cNvPr id="3" name="Content Placeholder 2"/>
          <p:cNvSpPr>
            <a:spLocks noGrp="1"/>
          </p:cNvSpPr>
          <p:nvPr>
            <p:ph idx="1"/>
          </p:nvPr>
        </p:nvSpPr>
        <p:spPr>
          <a:xfrm>
            <a:off x="457200" y="1371600"/>
            <a:ext cx="8229600" cy="5105400"/>
          </a:xfrm>
        </p:spPr>
        <p:txBody>
          <a:bodyPr>
            <a:normAutofit fontScale="77500" lnSpcReduction="20000"/>
          </a:bodyPr>
          <a:lstStyle/>
          <a:p>
            <a:r>
              <a:rPr lang="en-US" dirty="0"/>
              <a:t> </a:t>
            </a:r>
            <a:r>
              <a:rPr lang="en-US" sz="4400" dirty="0"/>
              <a:t>STEM Science Technology Engineering and Math</a:t>
            </a:r>
            <a:r>
              <a:rPr lang="en-US" dirty="0"/>
              <a:t>    </a:t>
            </a:r>
            <a:r>
              <a:rPr lang="en-US" sz="3100" dirty="0"/>
              <a:t>Come Explore Science in a fun and exciting way. These ten to 15 exciting activities are so much fun the kids won’t even realize what they learned until its pointed out to them. </a:t>
            </a:r>
          </a:p>
          <a:p>
            <a:endParaRPr lang="en-US" sz="3100" dirty="0"/>
          </a:p>
          <a:p>
            <a:pPr lvl="0"/>
            <a:r>
              <a:rPr lang="en-US" sz="4400" dirty="0"/>
              <a:t>Scout</a:t>
            </a:r>
            <a:r>
              <a:rPr lang="en-US" sz="4100" dirty="0"/>
              <a:t> Skills   </a:t>
            </a:r>
            <a:r>
              <a:rPr lang="en-US" sz="3100" dirty="0"/>
              <a:t>Come climb on the monkey bridges,  use a two man saw, learn to tie some knots, sample some outdoor cooking, or take part in an orienteering program</a:t>
            </a:r>
          </a:p>
          <a:p>
            <a:pPr lvl="0"/>
            <a:endParaRPr lang="en-US" sz="3100" dirty="0"/>
          </a:p>
          <a:p>
            <a:pPr lvl="0"/>
            <a:r>
              <a:rPr lang="en-US" sz="4400" dirty="0"/>
              <a:t>Disabilities Awareness  </a:t>
            </a:r>
            <a:r>
              <a:rPr lang="en-US" sz="3100" dirty="0"/>
              <a:t>Come and experience everyday activities without some of the things we all take for granted (hearing, vision, smell, touch etc.</a:t>
            </a:r>
            <a:r>
              <a:rPr lang="en-US" dirty="0"/>
              <a:t>) </a:t>
            </a:r>
          </a:p>
          <a:p>
            <a:pPr marL="0" indent="0">
              <a:buNone/>
            </a:pPr>
            <a:endParaRPr lang="en-US" dirty="0"/>
          </a:p>
        </p:txBody>
      </p:sp>
    </p:spTree>
    <p:extLst>
      <p:ext uri="{BB962C8B-B14F-4D97-AF65-F5344CB8AC3E}">
        <p14:creationId xmlns:p14="http://schemas.microsoft.com/office/powerpoint/2010/main" val="32278132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Cub Scout Program Continued</a:t>
            </a:r>
          </a:p>
        </p:txBody>
      </p:sp>
      <p:sp>
        <p:nvSpPr>
          <p:cNvPr id="4" name="Content Placeholder 2"/>
          <p:cNvSpPr>
            <a:spLocks noGrp="1"/>
          </p:cNvSpPr>
          <p:nvPr>
            <p:ph idx="1"/>
          </p:nvPr>
        </p:nvSpPr>
        <p:spPr/>
        <p:txBody>
          <a:bodyPr>
            <a:normAutofit fontScale="92500" lnSpcReduction="10000"/>
          </a:bodyPr>
          <a:lstStyle/>
          <a:p>
            <a:r>
              <a:rPr lang="en-US" dirty="0"/>
              <a:t>Inflatables and Games  </a:t>
            </a:r>
            <a:r>
              <a:rPr lang="en-US" sz="2400" dirty="0"/>
              <a:t>Dozens of bounce houses, slides, games and activities that are all about having fun and being outdoors</a:t>
            </a:r>
            <a:r>
              <a:rPr lang="en-US" dirty="0"/>
              <a:t>. </a:t>
            </a:r>
          </a:p>
          <a:p>
            <a:pPr lvl="0"/>
            <a:endParaRPr lang="en-US" sz="1800" dirty="0"/>
          </a:p>
          <a:p>
            <a:pPr lvl="0"/>
            <a:r>
              <a:rPr lang="en-US" dirty="0"/>
              <a:t>Woodworking  </a:t>
            </a:r>
            <a:r>
              <a:rPr lang="en-US" sz="2400" dirty="0"/>
              <a:t>come join our friends at The Home Depot as they will be on hand to build wood projects with our Scouts</a:t>
            </a:r>
          </a:p>
          <a:p>
            <a:pPr lvl="0"/>
            <a:endParaRPr lang="en-US" sz="1800" dirty="0"/>
          </a:p>
          <a:p>
            <a:pPr lvl="0"/>
            <a:r>
              <a:rPr lang="en-US" dirty="0"/>
              <a:t>Shooting Sports   </a:t>
            </a:r>
            <a:r>
              <a:rPr lang="en-US" sz="2400" dirty="0"/>
              <a:t>Come and participate in Archery or BB shooting after being given instruction and a safety class.</a:t>
            </a:r>
          </a:p>
          <a:p>
            <a:pPr lvl="0"/>
            <a:endParaRPr lang="en-US" sz="2400" dirty="0"/>
          </a:p>
          <a:p>
            <a:pPr lvl="0"/>
            <a:r>
              <a:rPr lang="en-US" dirty="0"/>
              <a:t>Long Island Live Steamers</a:t>
            </a:r>
          </a:p>
          <a:p>
            <a:pPr lvl="0"/>
            <a:endParaRPr lang="en-US" dirty="0"/>
          </a:p>
          <a:p>
            <a:pPr marL="0" indent="0">
              <a:buNone/>
            </a:pPr>
            <a:endParaRPr lang="en-US" sz="1800" dirty="0"/>
          </a:p>
        </p:txBody>
      </p:sp>
    </p:spTree>
    <p:extLst>
      <p:ext uri="{BB962C8B-B14F-4D97-AF65-F5344CB8AC3E}">
        <p14:creationId xmlns:p14="http://schemas.microsoft.com/office/powerpoint/2010/main" val="36597390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2481</TotalTime>
  <Words>1357</Words>
  <Application>Microsoft Office PowerPoint</Application>
  <PresentationFormat>On-screen Show (4:3)</PresentationFormat>
  <Paragraphs>241</Paragraphs>
  <Slides>40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40</vt:i4>
      </vt:variant>
    </vt:vector>
  </HeadingPairs>
  <TitlesOfParts>
    <vt:vector size="43" baseType="lpstr">
      <vt:lpstr>Arial</vt:lpstr>
      <vt:lpstr>Calibri</vt:lpstr>
      <vt:lpstr>Office Theme</vt:lpstr>
      <vt:lpstr>Suffolk County Council  100th Anniversary Camporee </vt:lpstr>
      <vt:lpstr>Overnight Campers Webelos and Scouts BSA</vt:lpstr>
      <vt:lpstr>Pricing</vt:lpstr>
      <vt:lpstr>Overnight Campers What’s Included in the price</vt:lpstr>
      <vt:lpstr>Day Visitors  Pricing</vt:lpstr>
      <vt:lpstr>Day Visitors  What’s Included in the Price</vt:lpstr>
      <vt:lpstr>Program Overview</vt:lpstr>
      <vt:lpstr>The Cub Scout Program</vt:lpstr>
      <vt:lpstr>Cub Scout Program Continued</vt:lpstr>
      <vt:lpstr>Scouts BSA</vt:lpstr>
      <vt:lpstr>Saturday Night Show</vt:lpstr>
      <vt:lpstr>5 Shows from which to  Choose</vt:lpstr>
      <vt:lpstr>5 Shows from which to  Choose </vt:lpstr>
      <vt:lpstr>Saturday Night Show</vt:lpstr>
      <vt:lpstr>Religious Services</vt:lpstr>
      <vt:lpstr>Outside Organizations</vt:lpstr>
      <vt:lpstr>Friday Night Movie</vt:lpstr>
      <vt:lpstr>Carnival</vt:lpstr>
      <vt:lpstr>Buses to the Carnival</vt:lpstr>
      <vt:lpstr>Buses to the Carnival</vt:lpstr>
      <vt:lpstr>Food at the Carnival is available for purchase but not included in the event fee. </vt:lpstr>
      <vt:lpstr>Package Meal  Available for Purchase at the Carnival</vt:lpstr>
      <vt:lpstr>Food for Campers</vt:lpstr>
      <vt:lpstr>Food for Campers</vt:lpstr>
      <vt:lpstr>Food for Campers</vt:lpstr>
      <vt:lpstr>Saturday Breakfast</vt:lpstr>
      <vt:lpstr>Saturday Lunch </vt:lpstr>
      <vt:lpstr>Saturday Dinner</vt:lpstr>
      <vt:lpstr>Sunday Breakfast</vt:lpstr>
      <vt:lpstr>Coffee and Tea</vt:lpstr>
      <vt:lpstr>Coffee times and locations</vt:lpstr>
      <vt:lpstr>Coffee Times and Locations</vt:lpstr>
      <vt:lpstr>Saturday Night Show Snacks</vt:lpstr>
      <vt:lpstr>Tent City</vt:lpstr>
      <vt:lpstr>Tent City</vt:lpstr>
      <vt:lpstr>Tent City</vt:lpstr>
      <vt:lpstr>Parking</vt:lpstr>
      <vt:lpstr>Parking</vt:lpstr>
      <vt:lpstr>Camporee T-Shirts</vt:lpstr>
      <vt:lpstr>Trading Post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Jim</dc:creator>
  <cp:lastModifiedBy>Joseph Hayes</cp:lastModifiedBy>
  <cp:revision>34</cp:revision>
  <dcterms:created xsi:type="dcterms:W3CDTF">2019-03-30T20:47:31Z</dcterms:created>
  <dcterms:modified xsi:type="dcterms:W3CDTF">2019-04-20T17:36:17Z</dcterms:modified>
</cp:coreProperties>
</file>